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34_B79F05CB.xml" ContentType="application/vnd.ms-powerpoint.comments+xml"/>
  <Override PartName="/ppt/notesSlides/notesSlide4.xml" ContentType="application/vnd.openxmlformats-officedocument.presentationml.notesSlide+xml"/>
  <Override PartName="/ppt/comments/modernComment_14E_E68613A8.xml" ContentType="application/vnd.ms-powerpoint.comments+xml"/>
  <Override PartName="/ppt/notesSlides/notesSlide5.xml" ContentType="application/vnd.openxmlformats-officedocument.presentationml.notesSlide+xml"/>
  <Override PartName="/ppt/comments/modernComment_150_C15AC8EC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37"/>
  </p:notesMasterIdLst>
  <p:sldIdLst>
    <p:sldId id="256" r:id="rId2"/>
    <p:sldId id="345" r:id="rId3"/>
    <p:sldId id="262" r:id="rId4"/>
    <p:sldId id="308" r:id="rId5"/>
    <p:sldId id="334" r:id="rId6"/>
    <p:sldId id="341" r:id="rId7"/>
    <p:sldId id="342" r:id="rId8"/>
    <p:sldId id="336" r:id="rId9"/>
    <p:sldId id="338" r:id="rId10"/>
    <p:sldId id="346" r:id="rId11"/>
    <p:sldId id="314" r:id="rId12"/>
    <p:sldId id="313" r:id="rId13"/>
    <p:sldId id="274" r:id="rId14"/>
    <p:sldId id="317" r:id="rId15"/>
    <p:sldId id="268" r:id="rId16"/>
    <p:sldId id="360" r:id="rId17"/>
    <p:sldId id="344" r:id="rId18"/>
    <p:sldId id="318" r:id="rId19"/>
    <p:sldId id="347" r:id="rId20"/>
    <p:sldId id="348" r:id="rId21"/>
    <p:sldId id="349" r:id="rId22"/>
    <p:sldId id="350" r:id="rId23"/>
    <p:sldId id="351" r:id="rId24"/>
    <p:sldId id="352" r:id="rId25"/>
    <p:sldId id="353" r:id="rId26"/>
    <p:sldId id="354" r:id="rId27"/>
    <p:sldId id="355" r:id="rId28"/>
    <p:sldId id="356" r:id="rId29"/>
    <p:sldId id="357" r:id="rId30"/>
    <p:sldId id="358" r:id="rId31"/>
    <p:sldId id="319" r:id="rId32"/>
    <p:sldId id="343" r:id="rId33"/>
    <p:sldId id="320" r:id="rId34"/>
    <p:sldId id="259" r:id="rId35"/>
    <p:sldId id="321" r:id="rId36"/>
  </p:sldIdLst>
  <p:sldSz cx="9144000" cy="5143500" type="screen16x9"/>
  <p:notesSz cx="6858000" cy="9144000"/>
  <p:embeddedFontLst>
    <p:embeddedFont>
      <p:font typeface="Fjalla One" panose="02000506040000020004" pitchFamily="2" charset="0"/>
      <p:regular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PT Sans" panose="020B0503020203020204" pitchFamily="34" charset="0"/>
      <p:regular r:id="rId43"/>
      <p:bold r:id="rId44"/>
      <p:italic r:id="rId45"/>
      <p:boldItalic r:id="rId46"/>
    </p:embeddedFont>
    <p:embeddedFont>
      <p:font typeface="Roboto Condensed Light" panose="02000000000000000000" pitchFamily="2" charset="0"/>
      <p:regular r:id="rId47"/>
      <p: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983940-8D37-082A-1377-7F5F956094CB}" name="yogev ron" initials="yr" userId="5764389a558b3526" providerId="Windows Live"/>
  <p188:author id="{1DD2C9C3-BEF1-F45C-FD10-D31DEFF1CAD9}" name="Nadav Mordechai" initials="NM" userId="385b9545f677989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B1EEDE-B005-4C83-85B2-B816A4C10753}">
  <a:tblStyle styleId="{B1B1EEDE-B005-4C83-85B2-B816A4C107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>
        <p:scale>
          <a:sx n="125" d="100"/>
          <a:sy n="125" d="100"/>
        </p:scale>
        <p:origin x="72" y="-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file:///C:\Technion\CommunicationProject\LCCN_Delay_Bit_RTT_Estimator\Estimation_Records\loss%2025%20sphoradic\1MB%20loss%2025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oleObject" Target="file:///C:\Technion\CommunicationProject\LCCN_Delay_Bit_RTT_Estimator\Estimation_Records\loss%205%2025%20burst%202\1MB%20loss%205%2025.xlsx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oleObject" Target="file:///C:\Technion\CommunicationProject\LCCN_Delay_Bit_RTT_Estimator\Estimation_Records\loss%205%2025%20burst%202\1MB%20loss%205%2025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Technion\CommunicationProject\LCCN_Delay_Bit_RTT_Estimator\Estimation_Records\1MB%20regular\1MB%20regular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Technion\CommunicationProject\LCCN_Delay_Bit_RTT_Estimator\Estimation_Records\delay-10ms%20second%20try\1MB%2010%20ms%20delay%202nd%20try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Technion\CommunicationProject\LCCN_Delay_Bit_RTT_Estimator\Estimation_Records\delay-10ms%20second%20try\1MB%2010%20ms%20delay%202nd%20try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Technion\CommunicationProject\LCCN_Delay_Bit_RTT_Estimator\Estimation_Records\reorder%201MB%2020ms%2025%25%2050%25\reorder%201MB%2020ms%2025%25%2050%25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C:\Technion\CommunicationProject\LCCN_Delay_Bit_RTT_Estimator\Estimation_Records\reorder%201MB%2020ms%2025%25%2050%25\reorder%201MB%2020ms%2025%25%2050%25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C:\Technion\CommunicationProject\LCCN_Delay_Bit_RTT_Estimator\Estimation_Records\loss%2010%20sphoradic\1MB%20loss%2010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Technion\CommunicationProject\LCCN_Delay_Bit_RTT_Estimator\Estimation_Records\loss%2010%20sphoradic\1MB%20loss%2010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file:///C:\Technion\CommunicationProject\LCCN_Delay_Bit_RTT_Estimator\Estimation_Records\loss%2025%20sphoradic\1MB%20loss%202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No Manual</a:t>
            </a:r>
            <a:r>
              <a:rPr lang="en-US" baseline="0"/>
              <a:t> Loss or Packet Reorder</a:t>
            </a:r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 cmpd="dbl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31750" cmpd="dbl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1359-4ACA-B2B3-0FCE3CAA77B3}"/>
              </c:ext>
            </c:extLst>
          </c:dPt>
          <c:xVal>
            <c:numRef>
              <c:f>Sheet1!$B$8:$B$45</c:f>
              <c:numCache>
                <c:formatCode>General</c:formatCode>
                <c:ptCount val="38"/>
                <c:pt idx="0">
                  <c:v>0.65044999999999931</c:v>
                </c:pt>
                <c:pt idx="1">
                  <c:v>0.66232300000000066</c:v>
                </c:pt>
                <c:pt idx="2">
                  <c:v>0.69076799999999849</c:v>
                </c:pt>
                <c:pt idx="3">
                  <c:v>0.72073199999999815</c:v>
                </c:pt>
                <c:pt idx="4">
                  <c:v>0.76074099999999589</c:v>
                </c:pt>
                <c:pt idx="5">
                  <c:v>0.77245299999999872</c:v>
                </c:pt>
                <c:pt idx="6">
                  <c:v>0.79639099999999985</c:v>
                </c:pt>
                <c:pt idx="7">
                  <c:v>0.82670399999999944</c:v>
                </c:pt>
                <c:pt idx="8">
                  <c:v>0.85547700000000049</c:v>
                </c:pt>
                <c:pt idx="9">
                  <c:v>0.86488699999999596</c:v>
                </c:pt>
                <c:pt idx="10">
                  <c:v>0.88745399999999819</c:v>
                </c:pt>
                <c:pt idx="11">
                  <c:v>0.91630500000000126</c:v>
                </c:pt>
                <c:pt idx="12">
                  <c:v>0.92745899999999892</c:v>
                </c:pt>
                <c:pt idx="13">
                  <c:v>0.94611400000000145</c:v>
                </c:pt>
                <c:pt idx="14">
                  <c:v>0.95945999999999998</c:v>
                </c:pt>
                <c:pt idx="15">
                  <c:v>0.97582099999999627</c:v>
                </c:pt>
                <c:pt idx="16">
                  <c:v>0.99140599999999779</c:v>
                </c:pt>
                <c:pt idx="17">
                  <c:v>1.0079709999999977</c:v>
                </c:pt>
                <c:pt idx="18">
                  <c:v>1.0292460000000005</c:v>
                </c:pt>
                <c:pt idx="19">
                  <c:v>1.0403120000000001</c:v>
                </c:pt>
                <c:pt idx="20">
                  <c:v>1.0535659999999964</c:v>
                </c:pt>
                <c:pt idx="21">
                  <c:v>1.0742139999999978</c:v>
                </c:pt>
                <c:pt idx="22">
                  <c:v>1.1025390000000002</c:v>
                </c:pt>
                <c:pt idx="23">
                  <c:v>1.1306709999999995</c:v>
                </c:pt>
                <c:pt idx="24">
                  <c:v>1.1571969999999965</c:v>
                </c:pt>
                <c:pt idx="25">
                  <c:v>1.1719099999999969</c:v>
                </c:pt>
                <c:pt idx="26">
                  <c:v>1.193920999999996</c:v>
                </c:pt>
                <c:pt idx="27">
                  <c:v>1.2156880000000001</c:v>
                </c:pt>
                <c:pt idx="28">
                  <c:v>1.2460149999999999</c:v>
                </c:pt>
                <c:pt idx="29">
                  <c:v>1.2569609999999969</c:v>
                </c:pt>
                <c:pt idx="30">
                  <c:v>1.2760929999999959</c:v>
                </c:pt>
                <c:pt idx="31">
                  <c:v>1.2867570000000015</c:v>
                </c:pt>
                <c:pt idx="32">
                  <c:v>1.3060210000000012</c:v>
                </c:pt>
                <c:pt idx="33">
                  <c:v>1.3172719999999956</c:v>
                </c:pt>
                <c:pt idx="34">
                  <c:v>1.3356679999999983</c:v>
                </c:pt>
                <c:pt idx="35">
                  <c:v>1.3494489999999999</c:v>
                </c:pt>
                <c:pt idx="36">
                  <c:v>1.3656209999999973</c:v>
                </c:pt>
                <c:pt idx="37">
                  <c:v>1.3803619999999981</c:v>
                </c:pt>
              </c:numCache>
            </c:numRef>
          </c:xVal>
          <c:yVal>
            <c:numRef>
              <c:f>Sheet1!$C$8:$C$45</c:f>
              <c:numCache>
                <c:formatCode>General</c:formatCode>
                <c:ptCount val="38"/>
                <c:pt idx="0">
                  <c:v>635.56500000000005</c:v>
                </c:pt>
                <c:pt idx="1">
                  <c:v>11.874000000000001</c:v>
                </c:pt>
                <c:pt idx="2">
                  <c:v>28.445</c:v>
                </c:pt>
                <c:pt idx="3">
                  <c:v>29.963999999999999</c:v>
                </c:pt>
                <c:pt idx="4">
                  <c:v>40.008000000000003</c:v>
                </c:pt>
                <c:pt idx="5">
                  <c:v>11.712</c:v>
                </c:pt>
                <c:pt idx="6">
                  <c:v>23.937999999999999</c:v>
                </c:pt>
                <c:pt idx="7">
                  <c:v>30.312999999999999</c:v>
                </c:pt>
                <c:pt idx="8">
                  <c:v>28.773</c:v>
                </c:pt>
                <c:pt idx="9">
                  <c:v>9.4109999999999996</c:v>
                </c:pt>
                <c:pt idx="10">
                  <c:v>22.567</c:v>
                </c:pt>
                <c:pt idx="11">
                  <c:v>28.85</c:v>
                </c:pt>
                <c:pt idx="12">
                  <c:v>11.154</c:v>
                </c:pt>
                <c:pt idx="13">
                  <c:v>18.655000000000001</c:v>
                </c:pt>
                <c:pt idx="14">
                  <c:v>13.347</c:v>
                </c:pt>
                <c:pt idx="15">
                  <c:v>16.36</c:v>
                </c:pt>
                <c:pt idx="16">
                  <c:v>15.586</c:v>
                </c:pt>
                <c:pt idx="17">
                  <c:v>16.564</c:v>
                </c:pt>
                <c:pt idx="18">
                  <c:v>21.274999999999999</c:v>
                </c:pt>
                <c:pt idx="19">
                  <c:v>11.066000000000001</c:v>
                </c:pt>
                <c:pt idx="20">
                  <c:v>13.255000000000001</c:v>
                </c:pt>
                <c:pt idx="21">
                  <c:v>20.648</c:v>
                </c:pt>
                <c:pt idx="22">
                  <c:v>28.324000000000002</c:v>
                </c:pt>
                <c:pt idx="23">
                  <c:v>28.132999999999999</c:v>
                </c:pt>
                <c:pt idx="24">
                  <c:v>26.524999999999999</c:v>
                </c:pt>
                <c:pt idx="25">
                  <c:v>14.712999999999999</c:v>
                </c:pt>
                <c:pt idx="26">
                  <c:v>22.010999999999999</c:v>
                </c:pt>
                <c:pt idx="27">
                  <c:v>21.768000000000001</c:v>
                </c:pt>
                <c:pt idx="28">
                  <c:v>30.326000000000001</c:v>
                </c:pt>
                <c:pt idx="29">
                  <c:v>10.946</c:v>
                </c:pt>
                <c:pt idx="30">
                  <c:v>19.132000000000001</c:v>
                </c:pt>
                <c:pt idx="31">
                  <c:v>10.664</c:v>
                </c:pt>
                <c:pt idx="32">
                  <c:v>19.265000000000001</c:v>
                </c:pt>
                <c:pt idx="33">
                  <c:v>11.250999999999999</c:v>
                </c:pt>
                <c:pt idx="34">
                  <c:v>18.395</c:v>
                </c:pt>
                <c:pt idx="35">
                  <c:v>13.782</c:v>
                </c:pt>
                <c:pt idx="36">
                  <c:v>16.170999999999999</c:v>
                </c:pt>
                <c:pt idx="37">
                  <c:v>14.742000000000001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359-4ACA-B2B3-0FCE3CAA77B3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Sheet1!$G$8:$G$56</c:f>
              <c:numCache>
                <c:formatCode>General</c:formatCode>
                <c:ptCount val="49"/>
                <c:pt idx="0">
                  <c:v>0.66232300000000066</c:v>
                </c:pt>
                <c:pt idx="1">
                  <c:v>0.69076799999999849</c:v>
                </c:pt>
                <c:pt idx="2">
                  <c:v>0.72073199999999815</c:v>
                </c:pt>
                <c:pt idx="3">
                  <c:v>0.76074099999999589</c:v>
                </c:pt>
                <c:pt idx="4">
                  <c:v>0.77245299999999872</c:v>
                </c:pt>
                <c:pt idx="5">
                  <c:v>0.79639099999999985</c:v>
                </c:pt>
                <c:pt idx="6">
                  <c:v>0.82670399999999944</c:v>
                </c:pt>
                <c:pt idx="7">
                  <c:v>0.85547700000000049</c:v>
                </c:pt>
                <c:pt idx="8">
                  <c:v>0.86488699999999596</c:v>
                </c:pt>
                <c:pt idx="9">
                  <c:v>0.88745399999999819</c:v>
                </c:pt>
                <c:pt idx="10">
                  <c:v>0.91630500000000126</c:v>
                </c:pt>
                <c:pt idx="11">
                  <c:v>0.92745899999999892</c:v>
                </c:pt>
                <c:pt idx="12">
                  <c:v>0.94611400000000145</c:v>
                </c:pt>
                <c:pt idx="13">
                  <c:v>0.95945999999999998</c:v>
                </c:pt>
                <c:pt idx="14">
                  <c:v>0.97582099999999627</c:v>
                </c:pt>
                <c:pt idx="15">
                  <c:v>0.99140599999999779</c:v>
                </c:pt>
                <c:pt idx="16">
                  <c:v>1.0079709999999977</c:v>
                </c:pt>
                <c:pt idx="17">
                  <c:v>1.0292460000000005</c:v>
                </c:pt>
                <c:pt idx="18">
                  <c:v>1.0403120000000001</c:v>
                </c:pt>
                <c:pt idx="19">
                  <c:v>1.0535659999999964</c:v>
                </c:pt>
                <c:pt idx="20">
                  <c:v>1.0742139999999978</c:v>
                </c:pt>
                <c:pt idx="21">
                  <c:v>1.1025390000000002</c:v>
                </c:pt>
                <c:pt idx="22">
                  <c:v>1.1306709999999995</c:v>
                </c:pt>
                <c:pt idx="23">
                  <c:v>1.1571969999999965</c:v>
                </c:pt>
                <c:pt idx="24">
                  <c:v>1.1719099999999969</c:v>
                </c:pt>
                <c:pt idx="25">
                  <c:v>1.193920999999996</c:v>
                </c:pt>
                <c:pt idx="26">
                  <c:v>1.2156880000000001</c:v>
                </c:pt>
                <c:pt idx="27">
                  <c:v>1.2460149999999999</c:v>
                </c:pt>
                <c:pt idx="28">
                  <c:v>1.2569609999999969</c:v>
                </c:pt>
                <c:pt idx="29">
                  <c:v>1.2760929999999959</c:v>
                </c:pt>
                <c:pt idx="30">
                  <c:v>1.2867570000000015</c:v>
                </c:pt>
                <c:pt idx="31">
                  <c:v>1.3060210000000012</c:v>
                </c:pt>
                <c:pt idx="32">
                  <c:v>1.3172719999999956</c:v>
                </c:pt>
                <c:pt idx="33">
                  <c:v>1.3356679999999983</c:v>
                </c:pt>
                <c:pt idx="34">
                  <c:v>1.3494489999999999</c:v>
                </c:pt>
                <c:pt idx="35">
                  <c:v>1.3656209999999973</c:v>
                </c:pt>
                <c:pt idx="36">
                  <c:v>1.3803619999999981</c:v>
                </c:pt>
                <c:pt idx="37">
                  <c:v>1.4147359999999978</c:v>
                </c:pt>
                <c:pt idx="38">
                  <c:v>1.4294409999999971</c:v>
                </c:pt>
                <c:pt idx="39">
                  <c:v>1.4564479999999946</c:v>
                </c:pt>
                <c:pt idx="40">
                  <c:v>1.4751830000000012</c:v>
                </c:pt>
                <c:pt idx="41">
                  <c:v>1.4974319999999963</c:v>
                </c:pt>
                <c:pt idx="42">
                  <c:v>1.5108689999999996</c:v>
                </c:pt>
                <c:pt idx="43">
                  <c:v>1.5233239999999952</c:v>
                </c:pt>
                <c:pt idx="44">
                  <c:v>1.5396339999999995</c:v>
                </c:pt>
                <c:pt idx="45">
                  <c:v>1.5622219999999984</c:v>
                </c:pt>
                <c:pt idx="46">
                  <c:v>1.5837409999999963</c:v>
                </c:pt>
                <c:pt idx="47">
                  <c:v>1.6011200000000017</c:v>
                </c:pt>
                <c:pt idx="48">
                  <c:v>1.6456219999999959</c:v>
                </c:pt>
              </c:numCache>
            </c:numRef>
          </c:xVal>
          <c:yVal>
            <c:numRef>
              <c:f>Sheet1!$H$8:$H$56</c:f>
              <c:numCache>
                <c:formatCode>General</c:formatCode>
                <c:ptCount val="49"/>
                <c:pt idx="0">
                  <c:v>11.874000000000001</c:v>
                </c:pt>
                <c:pt idx="1">
                  <c:v>28.445</c:v>
                </c:pt>
                <c:pt idx="2">
                  <c:v>29.963999999999999</c:v>
                </c:pt>
                <c:pt idx="3">
                  <c:v>40.008000000000003</c:v>
                </c:pt>
                <c:pt idx="4">
                  <c:v>11.712</c:v>
                </c:pt>
                <c:pt idx="5">
                  <c:v>23.937999999999999</c:v>
                </c:pt>
                <c:pt idx="6">
                  <c:v>30.312999999999999</c:v>
                </c:pt>
                <c:pt idx="7">
                  <c:v>28.773</c:v>
                </c:pt>
                <c:pt idx="8">
                  <c:v>9.4109999999999996</c:v>
                </c:pt>
                <c:pt idx="9">
                  <c:v>22.567</c:v>
                </c:pt>
                <c:pt idx="10">
                  <c:v>28.85</c:v>
                </c:pt>
                <c:pt idx="11">
                  <c:v>11.154</c:v>
                </c:pt>
                <c:pt idx="12">
                  <c:v>18.655000000000001</c:v>
                </c:pt>
                <c:pt idx="13">
                  <c:v>13.347</c:v>
                </c:pt>
                <c:pt idx="14">
                  <c:v>16.36</c:v>
                </c:pt>
                <c:pt idx="15">
                  <c:v>15.586</c:v>
                </c:pt>
                <c:pt idx="16">
                  <c:v>16.564</c:v>
                </c:pt>
                <c:pt idx="17">
                  <c:v>21.274999999999999</c:v>
                </c:pt>
                <c:pt idx="18">
                  <c:v>11.066000000000001</c:v>
                </c:pt>
                <c:pt idx="19">
                  <c:v>13.255000000000001</c:v>
                </c:pt>
                <c:pt idx="20">
                  <c:v>20.648</c:v>
                </c:pt>
                <c:pt idx="21">
                  <c:v>28.324000000000002</c:v>
                </c:pt>
                <c:pt idx="22">
                  <c:v>28.132999999999999</c:v>
                </c:pt>
                <c:pt idx="23">
                  <c:v>26.524999999999999</c:v>
                </c:pt>
                <c:pt idx="24">
                  <c:v>14.712999999999999</c:v>
                </c:pt>
                <c:pt idx="25">
                  <c:v>22.010999999999999</c:v>
                </c:pt>
                <c:pt idx="26">
                  <c:v>21.768000000000001</c:v>
                </c:pt>
                <c:pt idx="27">
                  <c:v>30.326000000000001</c:v>
                </c:pt>
                <c:pt idx="28">
                  <c:v>10.946</c:v>
                </c:pt>
                <c:pt idx="29">
                  <c:v>19.132000000000001</c:v>
                </c:pt>
                <c:pt idx="30">
                  <c:v>10.664</c:v>
                </c:pt>
                <c:pt idx="31">
                  <c:v>19.265000000000001</c:v>
                </c:pt>
                <c:pt idx="32">
                  <c:v>11.250999999999999</c:v>
                </c:pt>
                <c:pt idx="33">
                  <c:v>18.395</c:v>
                </c:pt>
                <c:pt idx="34">
                  <c:v>13.782</c:v>
                </c:pt>
                <c:pt idx="35">
                  <c:v>16.170999999999999</c:v>
                </c:pt>
                <c:pt idx="36">
                  <c:v>14.742000000000001</c:v>
                </c:pt>
                <c:pt idx="37">
                  <c:v>34.372999999999998</c:v>
                </c:pt>
                <c:pt idx="38">
                  <c:v>14.706</c:v>
                </c:pt>
                <c:pt idx="39">
                  <c:v>27.006</c:v>
                </c:pt>
                <c:pt idx="40">
                  <c:v>18.734999999999999</c:v>
                </c:pt>
                <c:pt idx="41">
                  <c:v>22.248999999999999</c:v>
                </c:pt>
                <c:pt idx="42">
                  <c:v>13.436999999999999</c:v>
                </c:pt>
                <c:pt idx="43">
                  <c:v>12.455</c:v>
                </c:pt>
                <c:pt idx="44">
                  <c:v>16.309999999999999</c:v>
                </c:pt>
                <c:pt idx="45">
                  <c:v>22.588000000000001</c:v>
                </c:pt>
                <c:pt idx="46">
                  <c:v>21.52</c:v>
                </c:pt>
                <c:pt idx="47">
                  <c:v>17.379000000000001</c:v>
                </c:pt>
                <c:pt idx="48">
                  <c:v>44.502000000000002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359-4ACA-B2B3-0FCE3CAA77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60000000000000009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1"/>
      </c:valAx>
      <c:valAx>
        <c:axId val="519209311"/>
        <c:scaling>
          <c:orientation val="minMax"/>
          <c:max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25% Sphoradic Loss</a:t>
            </a:r>
            <a:endParaRPr lang="en-US" baseline="0"/>
          </a:p>
          <a:p>
            <a:pPr>
              <a:defRPr/>
            </a:pPr>
            <a:r>
              <a:rPr lang="en-US" baseline="0"/>
              <a:t>Client to Server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xVal>
            <c:numRef>
              <c:f>Sheet1!$B$485:$B$951</c:f>
              <c:numCache>
                <c:formatCode>General</c:formatCode>
                <c:ptCount val="467"/>
                <c:pt idx="0">
                  <c:v>0.41680900000000065</c:v>
                </c:pt>
                <c:pt idx="1">
                  <c:v>0.43238500000000357</c:v>
                </c:pt>
                <c:pt idx="2">
                  <c:v>0.44831400000000343</c:v>
                </c:pt>
                <c:pt idx="3">
                  <c:v>0.48070700000000244</c:v>
                </c:pt>
                <c:pt idx="4">
                  <c:v>0.49670799999999815</c:v>
                </c:pt>
                <c:pt idx="5">
                  <c:v>0.52860199999999935</c:v>
                </c:pt>
                <c:pt idx="6">
                  <c:v>0.54410400000000436</c:v>
                </c:pt>
                <c:pt idx="7">
                  <c:v>0.57500300000000237</c:v>
                </c:pt>
                <c:pt idx="8">
                  <c:v>0.59103999999999957</c:v>
                </c:pt>
                <c:pt idx="9">
                  <c:v>0.60689599999999899</c:v>
                </c:pt>
                <c:pt idx="10">
                  <c:v>0.63071300000000008</c:v>
                </c:pt>
                <c:pt idx="11">
                  <c:v>0.64626300000000469</c:v>
                </c:pt>
                <c:pt idx="12">
                  <c:v>0.66186799999999835</c:v>
                </c:pt>
                <c:pt idx="13">
                  <c:v>0.67775300000000271</c:v>
                </c:pt>
                <c:pt idx="14">
                  <c:v>0.69357899999999972</c:v>
                </c:pt>
                <c:pt idx="15">
                  <c:v>0.70882800000000401</c:v>
                </c:pt>
                <c:pt idx="16">
                  <c:v>0.72461299999999795</c:v>
                </c:pt>
                <c:pt idx="17">
                  <c:v>0.7399910000000034</c:v>
                </c:pt>
                <c:pt idx="18">
                  <c:v>0.75552400000000119</c:v>
                </c:pt>
                <c:pt idx="19">
                  <c:v>0.83391800000000416</c:v>
                </c:pt>
                <c:pt idx="20">
                  <c:v>0.84941700000000253</c:v>
                </c:pt>
                <c:pt idx="21">
                  <c:v>0.86487300000000289</c:v>
                </c:pt>
                <c:pt idx="22">
                  <c:v>0.88068700000000177</c:v>
                </c:pt>
                <c:pt idx="23">
                  <c:v>0.89673900000000373</c:v>
                </c:pt>
                <c:pt idx="24">
                  <c:v>0.91179000000000343</c:v>
                </c:pt>
                <c:pt idx="25">
                  <c:v>0.9274249999999995</c:v>
                </c:pt>
                <c:pt idx="26">
                  <c:v>0.9589160000000021</c:v>
                </c:pt>
                <c:pt idx="27">
                  <c:v>0.97452600000000444</c:v>
                </c:pt>
                <c:pt idx="28">
                  <c:v>1.0058020000000027</c:v>
                </c:pt>
                <c:pt idx="29">
                  <c:v>1.0213800000000006</c:v>
                </c:pt>
                <c:pt idx="30">
                  <c:v>1.0373009999999994</c:v>
                </c:pt>
                <c:pt idx="31">
                  <c:v>1.0527489999999986</c:v>
                </c:pt>
                <c:pt idx="32">
                  <c:v>1.0679939999999988</c:v>
                </c:pt>
                <c:pt idx="33">
                  <c:v>1.0836490000000012</c:v>
                </c:pt>
                <c:pt idx="34">
                  <c:v>1.0993220000000008</c:v>
                </c:pt>
                <c:pt idx="35">
                  <c:v>1.1149820000000048</c:v>
                </c:pt>
                <c:pt idx="36">
                  <c:v>1.1305550000000011</c:v>
                </c:pt>
                <c:pt idx="37">
                  <c:v>1.2091380000000029</c:v>
                </c:pt>
                <c:pt idx="38">
                  <c:v>1.2246379999999988</c:v>
                </c:pt>
                <c:pt idx="39">
                  <c:v>1.2401910000000029</c:v>
                </c:pt>
                <c:pt idx="40">
                  <c:v>1.255822000000002</c:v>
                </c:pt>
                <c:pt idx="41">
                  <c:v>1.2713290000000015</c:v>
                </c:pt>
                <c:pt idx="42">
                  <c:v>1.3024199999999979</c:v>
                </c:pt>
                <c:pt idx="43">
                  <c:v>1.3807520000000011</c:v>
                </c:pt>
                <c:pt idx="44">
                  <c:v>1.3963210000000004</c:v>
                </c:pt>
                <c:pt idx="45">
                  <c:v>1.4120789999999985</c:v>
                </c:pt>
                <c:pt idx="46">
                  <c:v>1.4275060000000011</c:v>
                </c:pt>
                <c:pt idx="47">
                  <c:v>1.4433470000000028</c:v>
                </c:pt>
                <c:pt idx="48">
                  <c:v>1.474648000000002</c:v>
                </c:pt>
                <c:pt idx="49">
                  <c:v>1.4901680000000042</c:v>
                </c:pt>
                <c:pt idx="50">
                  <c:v>1.514484000000003</c:v>
                </c:pt>
                <c:pt idx="51">
                  <c:v>1.5302950000000024</c:v>
                </c:pt>
                <c:pt idx="52">
                  <c:v>1.5456470000000024</c:v>
                </c:pt>
                <c:pt idx="53">
                  <c:v>1.5613250000000036</c:v>
                </c:pt>
                <c:pt idx="54">
                  <c:v>1.5769069999999985</c:v>
                </c:pt>
                <c:pt idx="55">
                  <c:v>1.5925780000000032</c:v>
                </c:pt>
                <c:pt idx="56">
                  <c:v>1.6085270000000023</c:v>
                </c:pt>
                <c:pt idx="57">
                  <c:v>1.6394760000000019</c:v>
                </c:pt>
                <c:pt idx="58">
                  <c:v>1.6550560000000019</c:v>
                </c:pt>
                <c:pt idx="59">
                  <c:v>1.7332600000000014</c:v>
                </c:pt>
                <c:pt idx="60">
                  <c:v>1.748623000000002</c:v>
                </c:pt>
                <c:pt idx="61">
                  <c:v>1.7641840000000002</c:v>
                </c:pt>
                <c:pt idx="62">
                  <c:v>1.7797279999999986</c:v>
                </c:pt>
                <c:pt idx="63">
                  <c:v>1.7953650000000039</c:v>
                </c:pt>
                <c:pt idx="64">
                  <c:v>1.8740459999999999</c:v>
                </c:pt>
                <c:pt idx="65">
                  <c:v>1.8896440000000041</c:v>
                </c:pt>
                <c:pt idx="66">
                  <c:v>1.9052429999999987</c:v>
                </c:pt>
                <c:pt idx="67">
                  <c:v>1.9205960000000033</c:v>
                </c:pt>
                <c:pt idx="68">
                  <c:v>1.9363340000000022</c:v>
                </c:pt>
                <c:pt idx="69">
                  <c:v>2.0145529999999994</c:v>
                </c:pt>
                <c:pt idx="70">
                  <c:v>2.092486000000001</c:v>
                </c:pt>
                <c:pt idx="71">
                  <c:v>2.1081610000000026</c:v>
                </c:pt>
                <c:pt idx="72">
                  <c:v>2.1240280000000027</c:v>
                </c:pt>
                <c:pt idx="73">
                  <c:v>2.1548420000000021</c:v>
                </c:pt>
                <c:pt idx="74">
                  <c:v>2.1703690000000009</c:v>
                </c:pt>
                <c:pt idx="75">
                  <c:v>2.1858560000000011</c:v>
                </c:pt>
                <c:pt idx="76">
                  <c:v>2.2016490000000033</c:v>
                </c:pt>
                <c:pt idx="77">
                  <c:v>2.217367000000003</c:v>
                </c:pt>
                <c:pt idx="78">
                  <c:v>2.232880999999999</c:v>
                </c:pt>
                <c:pt idx="79">
                  <c:v>2.2485360000000014</c:v>
                </c:pt>
                <c:pt idx="80">
                  <c:v>2.2641100000000023</c:v>
                </c:pt>
                <c:pt idx="81">
                  <c:v>2.2796730000000025</c:v>
                </c:pt>
                <c:pt idx="82">
                  <c:v>2.2953320000000019</c:v>
                </c:pt>
                <c:pt idx="83">
                  <c:v>2.310890999999998</c:v>
                </c:pt>
                <c:pt idx="84">
                  <c:v>2.3421390000000031</c:v>
                </c:pt>
                <c:pt idx="85">
                  <c:v>2.3578540000000032</c:v>
                </c:pt>
                <c:pt idx="86">
                  <c:v>2.3733550000000037</c:v>
                </c:pt>
                <c:pt idx="87">
                  <c:v>2.5611180000000004</c:v>
                </c:pt>
                <c:pt idx="88">
                  <c:v>2.5770309999999981</c:v>
                </c:pt>
                <c:pt idx="89">
                  <c:v>2.5923420000000021</c:v>
                </c:pt>
                <c:pt idx="90">
                  <c:v>2.6080970000000008</c:v>
                </c:pt>
                <c:pt idx="91">
                  <c:v>2.6860730000000004</c:v>
                </c:pt>
                <c:pt idx="92">
                  <c:v>2.7175440000000037</c:v>
                </c:pt>
                <c:pt idx="93">
                  <c:v>2.7329780000000028</c:v>
                </c:pt>
                <c:pt idx="94">
                  <c:v>2.7488390000000038</c:v>
                </c:pt>
                <c:pt idx="95">
                  <c:v>2.7644930000000016</c:v>
                </c:pt>
                <c:pt idx="96">
                  <c:v>2.7799890000000005</c:v>
                </c:pt>
                <c:pt idx="97">
                  <c:v>2.8114309999999989</c:v>
                </c:pt>
                <c:pt idx="98">
                  <c:v>2.8265980000000042</c:v>
                </c:pt>
                <c:pt idx="99">
                  <c:v>2.8423870000000022</c:v>
                </c:pt>
                <c:pt idx="100">
                  <c:v>2.8578440000000001</c:v>
                </c:pt>
                <c:pt idx="101">
                  <c:v>2.8734940000000009</c:v>
                </c:pt>
                <c:pt idx="102">
                  <c:v>2.9048950000000033</c:v>
                </c:pt>
                <c:pt idx="103">
                  <c:v>2.9204210000000046</c:v>
                </c:pt>
                <c:pt idx="104">
                  <c:v>2.9360150000000047</c:v>
                </c:pt>
                <c:pt idx="105">
                  <c:v>2.9515250000000037</c:v>
                </c:pt>
                <c:pt idx="106">
                  <c:v>3.0020769999999999</c:v>
                </c:pt>
                <c:pt idx="107">
                  <c:v>3.0332780000000028</c:v>
                </c:pt>
                <c:pt idx="108">
                  <c:v>3.0488220000000013</c:v>
                </c:pt>
                <c:pt idx="109">
                  <c:v>3.0644380000000027</c:v>
                </c:pt>
                <c:pt idx="110">
                  <c:v>3.0956930000000042</c:v>
                </c:pt>
                <c:pt idx="111">
                  <c:v>3.1111530000000016</c:v>
                </c:pt>
                <c:pt idx="112">
                  <c:v>3.126964000000001</c:v>
                </c:pt>
                <c:pt idx="113">
                  <c:v>3.1426599999999993</c:v>
                </c:pt>
                <c:pt idx="114">
                  <c:v>3.158059999999999</c:v>
                </c:pt>
                <c:pt idx="115">
                  <c:v>3.173724</c:v>
                </c:pt>
                <c:pt idx="116">
                  <c:v>3.1893900000000031</c:v>
                </c:pt>
                <c:pt idx="117">
                  <c:v>3.5679980000000029</c:v>
                </c:pt>
                <c:pt idx="118">
                  <c:v>3.5832380000000015</c:v>
                </c:pt>
                <c:pt idx="119">
                  <c:v>3.5994390000000038</c:v>
                </c:pt>
                <c:pt idx="120">
                  <c:v>3.6148330000000044</c:v>
                </c:pt>
                <c:pt idx="121">
                  <c:v>3.6927939999999992</c:v>
                </c:pt>
                <c:pt idx="122">
                  <c:v>3.7085149999999985</c:v>
                </c:pt>
                <c:pt idx="123">
                  <c:v>3.7247150000000033</c:v>
                </c:pt>
                <c:pt idx="124">
                  <c:v>3.8023110000000031</c:v>
                </c:pt>
                <c:pt idx="125">
                  <c:v>3.8180210000000017</c:v>
                </c:pt>
                <c:pt idx="126">
                  <c:v>3.8334540000000032</c:v>
                </c:pt>
                <c:pt idx="127">
                  <c:v>3.8491029999999995</c:v>
                </c:pt>
                <c:pt idx="128">
                  <c:v>3.8649040000000028</c:v>
                </c:pt>
                <c:pt idx="129">
                  <c:v>3.8803290000000032</c:v>
                </c:pt>
                <c:pt idx="130">
                  <c:v>3.8960250000000016</c:v>
                </c:pt>
                <c:pt idx="131">
                  <c:v>3.9116160000000022</c:v>
                </c:pt>
                <c:pt idx="132">
                  <c:v>4.1615579999999994</c:v>
                </c:pt>
                <c:pt idx="133">
                  <c:v>4.1771680000000018</c:v>
                </c:pt>
                <c:pt idx="134">
                  <c:v>4.1926899999999989</c:v>
                </c:pt>
                <c:pt idx="135">
                  <c:v>4.2083750000000038</c:v>
                </c:pt>
                <c:pt idx="136">
                  <c:v>4.224020000000003</c:v>
                </c:pt>
                <c:pt idx="137">
                  <c:v>4.2551710000000043</c:v>
                </c:pt>
                <c:pt idx="138">
                  <c:v>4.2708050000000028</c:v>
                </c:pt>
                <c:pt idx="139">
                  <c:v>4.2865070000000003</c:v>
                </c:pt>
                <c:pt idx="140">
                  <c:v>4.3020589999999999</c:v>
                </c:pt>
                <c:pt idx="141">
                  <c:v>4.3179110000000023</c:v>
                </c:pt>
                <c:pt idx="142">
                  <c:v>4.3335720000000038</c:v>
                </c:pt>
                <c:pt idx="143">
                  <c:v>4.4426780000000008</c:v>
                </c:pt>
                <c:pt idx="144">
                  <c:v>4.4583310000000012</c:v>
                </c:pt>
                <c:pt idx="145">
                  <c:v>4.4740749999999991</c:v>
                </c:pt>
                <c:pt idx="146">
                  <c:v>4.5618839999999992</c:v>
                </c:pt>
                <c:pt idx="147">
                  <c:v>4.577454000000003</c:v>
                </c:pt>
                <c:pt idx="148">
                  <c:v>4.5931100000000029</c:v>
                </c:pt>
                <c:pt idx="149">
                  <c:v>4.6088829999999987</c:v>
                </c:pt>
                <c:pt idx="150">
                  <c:v>4.6871980000000022</c:v>
                </c:pt>
                <c:pt idx="151">
                  <c:v>4.8914079999999984</c:v>
                </c:pt>
                <c:pt idx="152">
                  <c:v>4.9230260000000001</c:v>
                </c:pt>
                <c:pt idx="153">
                  <c:v>4.9379649999999984</c:v>
                </c:pt>
                <c:pt idx="154">
                  <c:v>4.9533109999999994</c:v>
                </c:pt>
                <c:pt idx="155">
                  <c:v>4.9845219999999983</c:v>
                </c:pt>
                <c:pt idx="156">
                  <c:v>5.0002220000000008</c:v>
                </c:pt>
                <c:pt idx="157">
                  <c:v>5.2187680000000043</c:v>
                </c:pt>
                <c:pt idx="158">
                  <c:v>5.2346530000000016</c:v>
                </c:pt>
                <c:pt idx="159">
                  <c:v>5.2503230000000016</c:v>
                </c:pt>
                <c:pt idx="160">
                  <c:v>5.2658950000000004</c:v>
                </c:pt>
                <c:pt idx="161">
                  <c:v>5.2814300000000003</c:v>
                </c:pt>
                <c:pt idx="162">
                  <c:v>5.31297</c:v>
                </c:pt>
                <c:pt idx="163">
                  <c:v>5.3441430000000025</c:v>
                </c:pt>
                <c:pt idx="164">
                  <c:v>5.3594390000000018</c:v>
                </c:pt>
                <c:pt idx="165">
                  <c:v>5.3748879999999986</c:v>
                </c:pt>
                <c:pt idx="166">
                  <c:v>5.3906279999999995</c:v>
                </c:pt>
                <c:pt idx="167">
                  <c:v>5.4772290000000012</c:v>
                </c:pt>
                <c:pt idx="168">
                  <c:v>5.5035190000000043</c:v>
                </c:pt>
                <c:pt idx="169">
                  <c:v>5.5189209999999989</c:v>
                </c:pt>
                <c:pt idx="170">
                  <c:v>5.550694</c:v>
                </c:pt>
                <c:pt idx="171">
                  <c:v>5.565804</c:v>
                </c:pt>
                <c:pt idx="172">
                  <c:v>5.5817049999999995</c:v>
                </c:pt>
                <c:pt idx="173">
                  <c:v>5.5974739999999983</c:v>
                </c:pt>
                <c:pt idx="174">
                  <c:v>5.612921</c:v>
                </c:pt>
                <c:pt idx="175">
                  <c:v>5.6277040000000014</c:v>
                </c:pt>
                <c:pt idx="176">
                  <c:v>5.6530920000000009</c:v>
                </c:pt>
                <c:pt idx="177">
                  <c:v>5.6687890000000039</c:v>
                </c:pt>
                <c:pt idx="178">
                  <c:v>5.6845580000000027</c:v>
                </c:pt>
                <c:pt idx="179">
                  <c:v>5.7156009999999995</c:v>
                </c:pt>
                <c:pt idx="180">
                  <c:v>5.7311160000000001</c:v>
                </c:pt>
                <c:pt idx="181">
                  <c:v>5.7470600000000047</c:v>
                </c:pt>
                <c:pt idx="182">
                  <c:v>5.7624870000000001</c:v>
                </c:pt>
                <c:pt idx="183">
                  <c:v>5.7778240000000025</c:v>
                </c:pt>
                <c:pt idx="184">
                  <c:v>5.7932990000000046</c:v>
                </c:pt>
                <c:pt idx="185">
                  <c:v>5.8088180000000023</c:v>
                </c:pt>
                <c:pt idx="186">
                  <c:v>5.8243539999999996</c:v>
                </c:pt>
                <c:pt idx="187">
                  <c:v>5.8400650000000027</c:v>
                </c:pt>
                <c:pt idx="188">
                  <c:v>5.8559279999999987</c:v>
                </c:pt>
                <c:pt idx="189">
                  <c:v>5.8714960000000005</c:v>
                </c:pt>
                <c:pt idx="190">
                  <c:v>5.8870900000000006</c:v>
                </c:pt>
                <c:pt idx="191">
                  <c:v>5.9028570000000045</c:v>
                </c:pt>
                <c:pt idx="192">
                  <c:v>5.9181290000000004</c:v>
                </c:pt>
                <c:pt idx="193">
                  <c:v>5.9339200000000005</c:v>
                </c:pt>
                <c:pt idx="194">
                  <c:v>5.9493330000000029</c:v>
                </c:pt>
                <c:pt idx="195">
                  <c:v>5.965052</c:v>
                </c:pt>
                <c:pt idx="196">
                  <c:v>5.9806939999999997</c:v>
                </c:pt>
                <c:pt idx="197">
                  <c:v>5.9968280000000007</c:v>
                </c:pt>
                <c:pt idx="198">
                  <c:v>6.0750239999999991</c:v>
                </c:pt>
                <c:pt idx="199">
                  <c:v>6.0903040000000033</c:v>
                </c:pt>
                <c:pt idx="200">
                  <c:v>6.1059430000000035</c:v>
                </c:pt>
                <c:pt idx="201">
                  <c:v>6.121454</c:v>
                </c:pt>
                <c:pt idx="202">
                  <c:v>6.1370950000000022</c:v>
                </c:pt>
                <c:pt idx="203">
                  <c:v>6.1527170000000027</c:v>
                </c:pt>
                <c:pt idx="204">
                  <c:v>6.2156710000000004</c:v>
                </c:pt>
                <c:pt idx="205">
                  <c:v>6.2307899999999989</c:v>
                </c:pt>
                <c:pt idx="206">
                  <c:v>6.2464200000000005</c:v>
                </c:pt>
                <c:pt idx="207">
                  <c:v>6.2620750000000029</c:v>
                </c:pt>
                <c:pt idx="208">
                  <c:v>6.3558009999999996</c:v>
                </c:pt>
                <c:pt idx="209">
                  <c:v>6.3712870000000024</c:v>
                </c:pt>
                <c:pt idx="210">
                  <c:v>6.3867710000000031</c:v>
                </c:pt>
                <c:pt idx="211">
                  <c:v>6.4180330000000012</c:v>
                </c:pt>
                <c:pt idx="212">
                  <c:v>6.4339769999999987</c:v>
                </c:pt>
                <c:pt idx="213">
                  <c:v>6.4497959999999992</c:v>
                </c:pt>
                <c:pt idx="214">
                  <c:v>6.4650770000000009</c:v>
                </c:pt>
                <c:pt idx="215">
                  <c:v>6.4837389999999999</c:v>
                </c:pt>
                <c:pt idx="216">
                  <c:v>6.5000530000000012</c:v>
                </c:pt>
                <c:pt idx="217">
                  <c:v>6.5155579999999986</c:v>
                </c:pt>
                <c:pt idx="218">
                  <c:v>6.5938860000000048</c:v>
                </c:pt>
                <c:pt idx="219">
                  <c:v>6.6095189999999988</c:v>
                </c:pt>
                <c:pt idx="220">
                  <c:v>6.6251549999999995</c:v>
                </c:pt>
                <c:pt idx="221">
                  <c:v>6.6405969999999996</c:v>
                </c:pt>
                <c:pt idx="222">
                  <c:v>6.6720469999999992</c:v>
                </c:pt>
                <c:pt idx="223">
                  <c:v>6.6874060000000028</c:v>
                </c:pt>
                <c:pt idx="224">
                  <c:v>6.7032230000000013</c:v>
                </c:pt>
                <c:pt idx="225">
                  <c:v>6.9215580000000045</c:v>
                </c:pt>
                <c:pt idx="226">
                  <c:v>6.9376779999999982</c:v>
                </c:pt>
                <c:pt idx="227">
                  <c:v>6.9527780000000021</c:v>
                </c:pt>
                <c:pt idx="228">
                  <c:v>6.9687589999999986</c:v>
                </c:pt>
                <c:pt idx="229">
                  <c:v>6.9842280000000017</c:v>
                </c:pt>
                <c:pt idx="230">
                  <c:v>6.9998970000000043</c:v>
                </c:pt>
                <c:pt idx="231">
                  <c:v>7.1251980000000046</c:v>
                </c:pt>
                <c:pt idx="232">
                  <c:v>7.1651200000000017</c:v>
                </c:pt>
                <c:pt idx="233">
                  <c:v>7.2186009999999996</c:v>
                </c:pt>
                <c:pt idx="234">
                  <c:v>7.2342480000000009</c:v>
                </c:pt>
                <c:pt idx="235">
                  <c:v>7.2810460000000035</c:v>
                </c:pt>
                <c:pt idx="236">
                  <c:v>7.3280600000000007</c:v>
                </c:pt>
                <c:pt idx="237">
                  <c:v>7.3748119999999986</c:v>
                </c:pt>
                <c:pt idx="238">
                  <c:v>7.4064019999999999</c:v>
                </c:pt>
                <c:pt idx="239">
                  <c:v>7.4218720000000005</c:v>
                </c:pt>
                <c:pt idx="240">
                  <c:v>7.4780170000000012</c:v>
                </c:pt>
                <c:pt idx="241">
                  <c:v>7.5176440000000042</c:v>
                </c:pt>
                <c:pt idx="242">
                  <c:v>7.5332330000000027</c:v>
                </c:pt>
                <c:pt idx="243">
                  <c:v>7.5801140000000018</c:v>
                </c:pt>
                <c:pt idx="244">
                  <c:v>7.5956359999999989</c:v>
                </c:pt>
                <c:pt idx="245">
                  <c:v>7.6114760000000032</c:v>
                </c:pt>
                <c:pt idx="246">
                  <c:v>7.6269789999999986</c:v>
                </c:pt>
                <c:pt idx="247">
                  <c:v>7.6424300000000045</c:v>
                </c:pt>
                <c:pt idx="248">
                  <c:v>7.6580060000000003</c:v>
                </c:pt>
                <c:pt idx="249">
                  <c:v>7.6735559999999978</c:v>
                </c:pt>
                <c:pt idx="250">
                  <c:v>7.6895209999999992</c:v>
                </c:pt>
                <c:pt idx="251">
                  <c:v>7.7053810000000027</c:v>
                </c:pt>
                <c:pt idx="252">
                  <c:v>7.7217979999999997</c:v>
                </c:pt>
                <c:pt idx="253">
                  <c:v>7.736811000000003</c:v>
                </c:pt>
                <c:pt idx="254">
                  <c:v>7.7517449999999997</c:v>
                </c:pt>
                <c:pt idx="255">
                  <c:v>7.767319999999998</c:v>
                </c:pt>
                <c:pt idx="256">
                  <c:v>7.7991600000000005</c:v>
                </c:pt>
                <c:pt idx="257">
                  <c:v>7.829933000000004</c:v>
                </c:pt>
                <c:pt idx="258">
                  <c:v>7.8455840000000023</c:v>
                </c:pt>
                <c:pt idx="259">
                  <c:v>7.8611580000000032</c:v>
                </c:pt>
                <c:pt idx="260">
                  <c:v>7.9393600000000006</c:v>
                </c:pt>
                <c:pt idx="261">
                  <c:v>7.9550770000000028</c:v>
                </c:pt>
                <c:pt idx="262">
                  <c:v>7.9710730000000041</c:v>
                </c:pt>
                <c:pt idx="263">
                  <c:v>7.9865860000000026</c:v>
                </c:pt>
                <c:pt idx="264">
                  <c:v>8.0023440000000008</c:v>
                </c:pt>
                <c:pt idx="265">
                  <c:v>8.0800049999999999</c:v>
                </c:pt>
                <c:pt idx="266">
                  <c:v>8.095601000000002</c:v>
                </c:pt>
                <c:pt idx="267">
                  <c:v>8.1113380000000035</c:v>
                </c:pt>
                <c:pt idx="268">
                  <c:v>8.1425070000000019</c:v>
                </c:pt>
                <c:pt idx="269">
                  <c:v>8.1583790000000036</c:v>
                </c:pt>
                <c:pt idx="270">
                  <c:v>8.1737400000000022</c:v>
                </c:pt>
                <c:pt idx="271">
                  <c:v>8.1900750000000002</c:v>
                </c:pt>
                <c:pt idx="272">
                  <c:v>8.2050249999999991</c:v>
                </c:pt>
                <c:pt idx="273">
                  <c:v>8.2206060000000036</c:v>
                </c:pt>
                <c:pt idx="274">
                  <c:v>8.2363750000000024</c:v>
                </c:pt>
                <c:pt idx="275">
                  <c:v>8.2518340000000023</c:v>
                </c:pt>
                <c:pt idx="276">
                  <c:v>8.2676190000000034</c:v>
                </c:pt>
                <c:pt idx="277">
                  <c:v>8.2831159999999997</c:v>
                </c:pt>
                <c:pt idx="278">
                  <c:v>8.2988140000000001</c:v>
                </c:pt>
                <c:pt idx="279">
                  <c:v>8.3143749999999983</c:v>
                </c:pt>
                <c:pt idx="280">
                  <c:v>8.3302219999999991</c:v>
                </c:pt>
                <c:pt idx="281">
                  <c:v>8.3455680000000001</c:v>
                </c:pt>
                <c:pt idx="282">
                  <c:v>8.3610170000000039</c:v>
                </c:pt>
                <c:pt idx="283">
                  <c:v>8.3765630000000044</c:v>
                </c:pt>
                <c:pt idx="284">
                  <c:v>8.3924300000000045</c:v>
                </c:pt>
                <c:pt idx="285">
                  <c:v>8.4080060000000003</c:v>
                </c:pt>
                <c:pt idx="286">
                  <c:v>8.4237090000000023</c:v>
                </c:pt>
                <c:pt idx="287">
                  <c:v>8.4392929999999993</c:v>
                </c:pt>
                <c:pt idx="288">
                  <c:v>8.4551390000000026</c:v>
                </c:pt>
                <c:pt idx="289">
                  <c:v>8.4706240000000008</c:v>
                </c:pt>
                <c:pt idx="290">
                  <c:v>8.5001299999999986</c:v>
                </c:pt>
                <c:pt idx="291">
                  <c:v>8.5156309999999991</c:v>
                </c:pt>
                <c:pt idx="292">
                  <c:v>8.5469020000000029</c:v>
                </c:pt>
                <c:pt idx="293">
                  <c:v>8.5779470000000018</c:v>
                </c:pt>
                <c:pt idx="294">
                  <c:v>8.6094590000000011</c:v>
                </c:pt>
                <c:pt idx="295">
                  <c:v>8.6403510000000026</c:v>
                </c:pt>
                <c:pt idx="296">
                  <c:v>8.6560270000000017</c:v>
                </c:pt>
                <c:pt idx="297">
                  <c:v>8.6716130000000007</c:v>
                </c:pt>
                <c:pt idx="298">
                  <c:v>8.6878519999999995</c:v>
                </c:pt>
                <c:pt idx="299">
                  <c:v>8.7035079999999994</c:v>
                </c:pt>
                <c:pt idx="300">
                  <c:v>8.7192670000000021</c:v>
                </c:pt>
                <c:pt idx="301">
                  <c:v>8.7348920000000021</c:v>
                </c:pt>
                <c:pt idx="302">
                  <c:v>8.7499520000000004</c:v>
                </c:pt>
                <c:pt idx="303">
                  <c:v>8.7655700000000039</c:v>
                </c:pt>
                <c:pt idx="304">
                  <c:v>8.7812330000000003</c:v>
                </c:pt>
                <c:pt idx="305">
                  <c:v>8.7968049999999991</c:v>
                </c:pt>
                <c:pt idx="306">
                  <c:v>8.8123980000000017</c:v>
                </c:pt>
                <c:pt idx="307">
                  <c:v>8.8282700000000034</c:v>
                </c:pt>
                <c:pt idx="308">
                  <c:v>8.8437589999999986</c:v>
                </c:pt>
                <c:pt idx="309">
                  <c:v>8.8594480000000004</c:v>
                </c:pt>
                <c:pt idx="310">
                  <c:v>8.8747240000000005</c:v>
                </c:pt>
                <c:pt idx="311">
                  <c:v>8.8904229999999984</c:v>
                </c:pt>
                <c:pt idx="312">
                  <c:v>8.9060449999999989</c:v>
                </c:pt>
                <c:pt idx="313">
                  <c:v>8.9217289999999991</c:v>
                </c:pt>
                <c:pt idx="314">
                  <c:v>8.9373369999999994</c:v>
                </c:pt>
                <c:pt idx="315">
                  <c:v>8.9529420000000002</c:v>
                </c:pt>
                <c:pt idx="316">
                  <c:v>8.9841660000000019</c:v>
                </c:pt>
                <c:pt idx="317">
                  <c:v>8.9996520000000046</c:v>
                </c:pt>
                <c:pt idx="318">
                  <c:v>9.0153540000000021</c:v>
                </c:pt>
                <c:pt idx="319">
                  <c:v>9.030928000000003</c:v>
                </c:pt>
                <c:pt idx="320">
                  <c:v>9.0468520000000012</c:v>
                </c:pt>
                <c:pt idx="321">
                  <c:v>9.0627080000000007</c:v>
                </c:pt>
                <c:pt idx="322">
                  <c:v>9.0781850000000048</c:v>
                </c:pt>
                <c:pt idx="323">
                  <c:v>9.0933360000000008</c:v>
                </c:pt>
                <c:pt idx="324">
                  <c:v>9.1089389999999995</c:v>
                </c:pt>
                <c:pt idx="325">
                  <c:v>9.1248700000000014</c:v>
                </c:pt>
                <c:pt idx="326">
                  <c:v>9.1406160000000014</c:v>
                </c:pt>
                <c:pt idx="327">
                  <c:v>9.1559209999999993</c:v>
                </c:pt>
                <c:pt idx="328">
                  <c:v>9.1873119999999986</c:v>
                </c:pt>
                <c:pt idx="329">
                  <c:v>9.2028660000000002</c:v>
                </c:pt>
                <c:pt idx="330">
                  <c:v>9.2187210000000022</c:v>
                </c:pt>
                <c:pt idx="331">
                  <c:v>9.2343109999999982</c:v>
                </c:pt>
                <c:pt idx="332">
                  <c:v>9.2500010000000046</c:v>
                </c:pt>
                <c:pt idx="333">
                  <c:v>9.2654920000000018</c:v>
                </c:pt>
                <c:pt idx="334">
                  <c:v>9.2967020000000034</c:v>
                </c:pt>
                <c:pt idx="335">
                  <c:v>9.3122970000000009</c:v>
                </c:pt>
                <c:pt idx="336">
                  <c:v>9.3282409999999985</c:v>
                </c:pt>
                <c:pt idx="337">
                  <c:v>9.3435290000000037</c:v>
                </c:pt>
                <c:pt idx="338">
                  <c:v>9.3591400000000036</c:v>
                </c:pt>
                <c:pt idx="339">
                  <c:v>9.3747900000000044</c:v>
                </c:pt>
                <c:pt idx="340">
                  <c:v>9.3903790000000029</c:v>
                </c:pt>
                <c:pt idx="341">
                  <c:v>9.4059330000000045</c:v>
                </c:pt>
                <c:pt idx="342">
                  <c:v>9.4217119999999994</c:v>
                </c:pt>
                <c:pt idx="343">
                  <c:v>9.4534769999999995</c:v>
                </c:pt>
                <c:pt idx="344">
                  <c:v>9.4685600000000036</c:v>
                </c:pt>
                <c:pt idx="345">
                  <c:v>9.5000500000000017</c:v>
                </c:pt>
                <c:pt idx="346">
                  <c:v>9.5156369999999981</c:v>
                </c:pt>
                <c:pt idx="347">
                  <c:v>9.5311020000000042</c:v>
                </c:pt>
                <c:pt idx="348">
                  <c:v>9.6245890000000003</c:v>
                </c:pt>
                <c:pt idx="349">
                  <c:v>9.6404819999999987</c:v>
                </c:pt>
                <c:pt idx="350">
                  <c:v>9.6558260000000047</c:v>
                </c:pt>
                <c:pt idx="351">
                  <c:v>9.6714910000000032</c:v>
                </c:pt>
                <c:pt idx="352">
                  <c:v>9.6870910000000023</c:v>
                </c:pt>
                <c:pt idx="353">
                  <c:v>9.7027460000000048</c:v>
                </c:pt>
                <c:pt idx="354">
                  <c:v>9.7183610000000016</c:v>
                </c:pt>
                <c:pt idx="355">
                  <c:v>9.7342050000000029</c:v>
                </c:pt>
                <c:pt idx="356">
                  <c:v>9.749602000000003</c:v>
                </c:pt>
                <c:pt idx="357">
                  <c:v>9.765509999999999</c:v>
                </c:pt>
                <c:pt idx="358">
                  <c:v>9.781164000000004</c:v>
                </c:pt>
                <c:pt idx="359">
                  <c:v>9.805495999999998</c:v>
                </c:pt>
                <c:pt idx="360">
                  <c:v>9.8210400000000035</c:v>
                </c:pt>
                <c:pt idx="361">
                  <c:v>9.9010220000000047</c:v>
                </c:pt>
                <c:pt idx="362">
                  <c:v>9.9163530000000009</c:v>
                </c:pt>
                <c:pt idx="363">
                  <c:v>9.9319690000000023</c:v>
                </c:pt>
                <c:pt idx="364">
                  <c:v>9.9476810000000029</c:v>
                </c:pt>
                <c:pt idx="365">
                  <c:v>9.9633019999999988</c:v>
                </c:pt>
                <c:pt idx="366">
                  <c:v>9.9787189999999981</c:v>
                </c:pt>
                <c:pt idx="367">
                  <c:v>9.9943220000000039</c:v>
                </c:pt>
                <c:pt idx="368">
                  <c:v>10.009903999999999</c:v>
                </c:pt>
                <c:pt idx="369">
                  <c:v>10.025899000000003</c:v>
                </c:pt>
                <c:pt idx="370">
                  <c:v>10.041194000000004</c:v>
                </c:pt>
                <c:pt idx="371">
                  <c:v>10.056944000000001</c:v>
                </c:pt>
                <c:pt idx="372">
                  <c:v>10.072397000000002</c:v>
                </c:pt>
                <c:pt idx="373">
                  <c:v>10.087803000000001</c:v>
                </c:pt>
                <c:pt idx="374">
                  <c:v>10.103490999999998</c:v>
                </c:pt>
                <c:pt idx="375">
                  <c:v>10.119022999999999</c:v>
                </c:pt>
                <c:pt idx="376">
                  <c:v>10.134695999999998</c:v>
                </c:pt>
                <c:pt idx="377">
                  <c:v>10.150797000000004</c:v>
                </c:pt>
                <c:pt idx="378">
                  <c:v>10.166218999999998</c:v>
                </c:pt>
                <c:pt idx="379">
                  <c:v>10.181916000000001</c:v>
                </c:pt>
                <c:pt idx="380">
                  <c:v>10.197465999999999</c:v>
                </c:pt>
                <c:pt idx="381">
                  <c:v>10.275496000000004</c:v>
                </c:pt>
                <c:pt idx="382">
                  <c:v>10.291173999999998</c:v>
                </c:pt>
                <c:pt idx="383">
                  <c:v>10.306930000000001</c:v>
                </c:pt>
                <c:pt idx="384">
                  <c:v>10.322240000000001</c:v>
                </c:pt>
                <c:pt idx="385">
                  <c:v>10.338281000000002</c:v>
                </c:pt>
                <c:pt idx="386">
                  <c:v>10.353942000000004</c:v>
                </c:pt>
                <c:pt idx="387">
                  <c:v>10.369145000000003</c:v>
                </c:pt>
                <c:pt idx="388">
                  <c:v>10.384920000000001</c:v>
                </c:pt>
                <c:pt idx="389">
                  <c:v>10.400551</c:v>
                </c:pt>
                <c:pt idx="390">
                  <c:v>10.416029999999999</c:v>
                </c:pt>
                <c:pt idx="391">
                  <c:v>10.431574000000005</c:v>
                </c:pt>
                <c:pt idx="392">
                  <c:v>10.447322</c:v>
                </c:pt>
                <c:pt idx="393">
                  <c:v>10.462786999999999</c:v>
                </c:pt>
                <c:pt idx="394">
                  <c:v>10.478264000000003</c:v>
                </c:pt>
                <c:pt idx="395">
                  <c:v>10.502113999999999</c:v>
                </c:pt>
                <c:pt idx="396">
                  <c:v>10.517681000000003</c:v>
                </c:pt>
                <c:pt idx="397">
                  <c:v>10.533571999999999</c:v>
                </c:pt>
                <c:pt idx="398">
                  <c:v>10.548878000000002</c:v>
                </c:pt>
                <c:pt idx="399">
                  <c:v>10.564494000000003</c:v>
                </c:pt>
                <c:pt idx="400">
                  <c:v>10.595666000000001</c:v>
                </c:pt>
                <c:pt idx="401">
                  <c:v>10.611446000000001</c:v>
                </c:pt>
                <c:pt idx="402">
                  <c:v>10.623639000000004</c:v>
                </c:pt>
                <c:pt idx="403">
                  <c:v>10.651260000000001</c:v>
                </c:pt>
                <c:pt idx="404">
                  <c:v>10.666757000000004</c:v>
                </c:pt>
                <c:pt idx="405">
                  <c:v>10.682341000000001</c:v>
                </c:pt>
                <c:pt idx="406">
                  <c:v>10.698033000000002</c:v>
                </c:pt>
                <c:pt idx="407">
                  <c:v>10.713940999999998</c:v>
                </c:pt>
                <c:pt idx="408">
                  <c:v>10.729558000000004</c:v>
                </c:pt>
                <c:pt idx="409">
                  <c:v>10.745437000000003</c:v>
                </c:pt>
                <c:pt idx="410">
                  <c:v>10.760584999999999</c:v>
                </c:pt>
                <c:pt idx="411">
                  <c:v>10.776270000000004</c:v>
                </c:pt>
                <c:pt idx="412">
                  <c:v>10.791922</c:v>
                </c:pt>
                <c:pt idx="413">
                  <c:v>10.807628999999999</c:v>
                </c:pt>
                <c:pt idx="414">
                  <c:v>10.823123000000002</c:v>
                </c:pt>
                <c:pt idx="415">
                  <c:v>10.838625999999998</c:v>
                </c:pt>
                <c:pt idx="416">
                  <c:v>10.854302000000004</c:v>
                </c:pt>
                <c:pt idx="417">
                  <c:v>10.869954</c:v>
                </c:pt>
                <c:pt idx="418">
                  <c:v>10.885594000000005</c:v>
                </c:pt>
                <c:pt idx="419">
                  <c:v>10.901285999999999</c:v>
                </c:pt>
                <c:pt idx="420">
                  <c:v>10.916799000000005</c:v>
                </c:pt>
                <c:pt idx="421">
                  <c:v>10.932442999999999</c:v>
                </c:pt>
                <c:pt idx="422">
                  <c:v>10.948340000000002</c:v>
                </c:pt>
                <c:pt idx="423">
                  <c:v>10.963743999999998</c:v>
                </c:pt>
                <c:pt idx="424">
                  <c:v>10.994787000000002</c:v>
                </c:pt>
                <c:pt idx="425">
                  <c:v>11.010487000000005</c:v>
                </c:pt>
                <c:pt idx="426">
                  <c:v>11.026097</c:v>
                </c:pt>
                <c:pt idx="427">
                  <c:v>11.042115000000003</c:v>
                </c:pt>
                <c:pt idx="428">
                  <c:v>11.057555999999998</c:v>
                </c:pt>
                <c:pt idx="429">
                  <c:v>11.072904000000001</c:v>
                </c:pt>
                <c:pt idx="430">
                  <c:v>11.088439999999999</c:v>
                </c:pt>
                <c:pt idx="431">
                  <c:v>11.104149</c:v>
                </c:pt>
                <c:pt idx="432">
                  <c:v>11.12021</c:v>
                </c:pt>
                <c:pt idx="433">
                  <c:v>11.135435000000001</c:v>
                </c:pt>
                <c:pt idx="434">
                  <c:v>11.15108</c:v>
                </c:pt>
                <c:pt idx="435">
                  <c:v>11.166910000000001</c:v>
                </c:pt>
                <c:pt idx="436">
                  <c:v>11.182299999999998</c:v>
                </c:pt>
                <c:pt idx="437">
                  <c:v>11.354317999999999</c:v>
                </c:pt>
                <c:pt idx="438">
                  <c:v>11.369931999999999</c:v>
                </c:pt>
                <c:pt idx="439">
                  <c:v>11.385496000000003</c:v>
                </c:pt>
                <c:pt idx="440">
                  <c:v>11.401383000000003</c:v>
                </c:pt>
                <c:pt idx="441">
                  <c:v>11.416997000000002</c:v>
                </c:pt>
                <c:pt idx="442">
                  <c:v>11.432635000000005</c:v>
                </c:pt>
                <c:pt idx="443">
                  <c:v>11.448584000000004</c:v>
                </c:pt>
                <c:pt idx="444">
                  <c:v>11.463703000000002</c:v>
                </c:pt>
                <c:pt idx="445">
                  <c:v>11.478664999999999</c:v>
                </c:pt>
                <c:pt idx="446">
                  <c:v>11.502667000000002</c:v>
                </c:pt>
                <c:pt idx="447">
                  <c:v>11.518236000000002</c:v>
                </c:pt>
                <c:pt idx="448">
                  <c:v>11.533701999999998</c:v>
                </c:pt>
                <c:pt idx="449">
                  <c:v>11.612258000000004</c:v>
                </c:pt>
                <c:pt idx="450">
                  <c:v>11.627749000000001</c:v>
                </c:pt>
                <c:pt idx="451">
                  <c:v>11.643017999999998</c:v>
                </c:pt>
                <c:pt idx="452">
                  <c:v>11.658984000000004</c:v>
                </c:pt>
                <c:pt idx="453">
                  <c:v>11.674441000000002</c:v>
                </c:pt>
                <c:pt idx="454">
                  <c:v>11.689951999999998</c:v>
                </c:pt>
                <c:pt idx="455">
                  <c:v>11.705592000000003</c:v>
                </c:pt>
                <c:pt idx="456">
                  <c:v>11.736763000000003</c:v>
                </c:pt>
                <c:pt idx="457">
                  <c:v>11.752417000000001</c:v>
                </c:pt>
                <c:pt idx="458">
                  <c:v>11.767906000000004</c:v>
                </c:pt>
                <c:pt idx="459">
                  <c:v>11.799148000000002</c:v>
                </c:pt>
                <c:pt idx="460">
                  <c:v>11.815185</c:v>
                </c:pt>
                <c:pt idx="461">
                  <c:v>11.830460000000002</c:v>
                </c:pt>
                <c:pt idx="462">
                  <c:v>11.846083</c:v>
                </c:pt>
                <c:pt idx="463">
                  <c:v>11.861702999999999</c:v>
                </c:pt>
                <c:pt idx="464">
                  <c:v>11.877271</c:v>
                </c:pt>
                <c:pt idx="465">
                  <c:v>11.955896000000003</c:v>
                </c:pt>
                <c:pt idx="466">
                  <c:v>11.971223000000002</c:v>
                </c:pt>
              </c:numCache>
            </c:numRef>
          </c:xVal>
          <c:yVal>
            <c:numRef>
              <c:f>Sheet1!$C$485:$C$951</c:f>
              <c:numCache>
                <c:formatCode>General</c:formatCode>
                <c:ptCount val="467"/>
                <c:pt idx="0">
                  <c:v>29.449000000000002</c:v>
                </c:pt>
                <c:pt idx="1">
                  <c:v>15.574999999999999</c:v>
                </c:pt>
                <c:pt idx="2">
                  <c:v>15.929</c:v>
                </c:pt>
                <c:pt idx="3">
                  <c:v>32.393000000000001</c:v>
                </c:pt>
                <c:pt idx="4">
                  <c:v>16.001999999999999</c:v>
                </c:pt>
                <c:pt idx="5">
                  <c:v>31.893999999999998</c:v>
                </c:pt>
                <c:pt idx="6">
                  <c:v>15.502000000000001</c:v>
                </c:pt>
                <c:pt idx="7">
                  <c:v>30.899000000000001</c:v>
                </c:pt>
                <c:pt idx="8">
                  <c:v>16.036999999999999</c:v>
                </c:pt>
                <c:pt idx="9">
                  <c:v>15.855</c:v>
                </c:pt>
                <c:pt idx="10">
                  <c:v>23.817</c:v>
                </c:pt>
                <c:pt idx="11">
                  <c:v>15.551</c:v>
                </c:pt>
                <c:pt idx="12">
                  <c:v>15.605</c:v>
                </c:pt>
                <c:pt idx="13">
                  <c:v>15.884</c:v>
                </c:pt>
                <c:pt idx="14">
                  <c:v>15.826000000000001</c:v>
                </c:pt>
                <c:pt idx="15">
                  <c:v>15.249000000000001</c:v>
                </c:pt>
                <c:pt idx="16">
                  <c:v>15.785</c:v>
                </c:pt>
                <c:pt idx="17">
                  <c:v>15.378</c:v>
                </c:pt>
                <c:pt idx="18">
                  <c:v>15.534000000000001</c:v>
                </c:pt>
                <c:pt idx="19">
                  <c:v>78.394000000000005</c:v>
                </c:pt>
                <c:pt idx="20">
                  <c:v>15.497999999999999</c:v>
                </c:pt>
                <c:pt idx="21">
                  <c:v>15.457000000000001</c:v>
                </c:pt>
                <c:pt idx="22">
                  <c:v>15.813000000000001</c:v>
                </c:pt>
                <c:pt idx="23">
                  <c:v>16.052</c:v>
                </c:pt>
                <c:pt idx="24">
                  <c:v>15.051</c:v>
                </c:pt>
                <c:pt idx="25">
                  <c:v>15.635</c:v>
                </c:pt>
                <c:pt idx="26">
                  <c:v>31.491</c:v>
                </c:pt>
                <c:pt idx="27">
                  <c:v>15.611000000000001</c:v>
                </c:pt>
                <c:pt idx="28">
                  <c:v>31.276</c:v>
                </c:pt>
                <c:pt idx="29">
                  <c:v>15.577</c:v>
                </c:pt>
                <c:pt idx="30">
                  <c:v>15.922000000000001</c:v>
                </c:pt>
                <c:pt idx="31">
                  <c:v>15.448</c:v>
                </c:pt>
                <c:pt idx="32">
                  <c:v>15.244999999999999</c:v>
                </c:pt>
                <c:pt idx="33">
                  <c:v>15.654999999999999</c:v>
                </c:pt>
                <c:pt idx="34">
                  <c:v>15.673</c:v>
                </c:pt>
                <c:pt idx="35">
                  <c:v>15.659000000000001</c:v>
                </c:pt>
                <c:pt idx="36">
                  <c:v>15.573</c:v>
                </c:pt>
                <c:pt idx="37">
                  <c:v>78.582999999999998</c:v>
                </c:pt>
                <c:pt idx="38">
                  <c:v>15.5</c:v>
                </c:pt>
                <c:pt idx="39">
                  <c:v>15.553000000000001</c:v>
                </c:pt>
                <c:pt idx="40">
                  <c:v>15.631</c:v>
                </c:pt>
                <c:pt idx="41">
                  <c:v>15.507999999999999</c:v>
                </c:pt>
                <c:pt idx="42">
                  <c:v>31.091000000000001</c:v>
                </c:pt>
                <c:pt idx="43">
                  <c:v>78.331999999999994</c:v>
                </c:pt>
                <c:pt idx="44">
                  <c:v>15.569000000000001</c:v>
                </c:pt>
                <c:pt idx="45">
                  <c:v>15.757999999999999</c:v>
                </c:pt>
                <c:pt idx="46">
                  <c:v>15.426</c:v>
                </c:pt>
                <c:pt idx="47">
                  <c:v>15.840999999999999</c:v>
                </c:pt>
                <c:pt idx="48">
                  <c:v>31.300999999999998</c:v>
                </c:pt>
                <c:pt idx="49">
                  <c:v>15.521000000000001</c:v>
                </c:pt>
                <c:pt idx="50">
                  <c:v>24.315999999999999</c:v>
                </c:pt>
                <c:pt idx="51">
                  <c:v>15.811</c:v>
                </c:pt>
                <c:pt idx="52">
                  <c:v>15.352</c:v>
                </c:pt>
                <c:pt idx="53">
                  <c:v>15.678000000000001</c:v>
                </c:pt>
                <c:pt idx="54">
                  <c:v>15.582000000000001</c:v>
                </c:pt>
                <c:pt idx="55">
                  <c:v>15.670999999999999</c:v>
                </c:pt>
                <c:pt idx="56">
                  <c:v>15.948</c:v>
                </c:pt>
                <c:pt idx="57">
                  <c:v>30.95</c:v>
                </c:pt>
                <c:pt idx="58">
                  <c:v>15.579000000000001</c:v>
                </c:pt>
                <c:pt idx="59">
                  <c:v>78.204999999999998</c:v>
                </c:pt>
                <c:pt idx="60">
                  <c:v>15.362</c:v>
                </c:pt>
                <c:pt idx="61">
                  <c:v>15.561</c:v>
                </c:pt>
                <c:pt idx="62">
                  <c:v>15.544</c:v>
                </c:pt>
                <c:pt idx="63">
                  <c:v>15.638</c:v>
                </c:pt>
                <c:pt idx="64">
                  <c:v>78.680999999999997</c:v>
                </c:pt>
                <c:pt idx="65">
                  <c:v>15.598000000000001</c:v>
                </c:pt>
                <c:pt idx="66">
                  <c:v>15.598000000000001</c:v>
                </c:pt>
                <c:pt idx="67">
                  <c:v>15.353999999999999</c:v>
                </c:pt>
                <c:pt idx="68">
                  <c:v>15.738</c:v>
                </c:pt>
                <c:pt idx="69">
                  <c:v>78.218999999999994</c:v>
                </c:pt>
                <c:pt idx="70">
                  <c:v>77.933000000000007</c:v>
                </c:pt>
                <c:pt idx="71">
                  <c:v>15.673999999999999</c:v>
                </c:pt>
                <c:pt idx="72">
                  <c:v>15.867000000000001</c:v>
                </c:pt>
                <c:pt idx="73">
                  <c:v>30.814</c:v>
                </c:pt>
                <c:pt idx="74">
                  <c:v>15.528</c:v>
                </c:pt>
                <c:pt idx="75">
                  <c:v>15.487</c:v>
                </c:pt>
                <c:pt idx="76">
                  <c:v>15.792</c:v>
                </c:pt>
                <c:pt idx="77">
                  <c:v>15.718999999999999</c:v>
                </c:pt>
                <c:pt idx="78">
                  <c:v>15.513999999999999</c:v>
                </c:pt>
                <c:pt idx="79">
                  <c:v>15.654999999999999</c:v>
                </c:pt>
                <c:pt idx="80">
                  <c:v>15.574</c:v>
                </c:pt>
                <c:pt idx="81">
                  <c:v>15.563000000000001</c:v>
                </c:pt>
                <c:pt idx="82">
                  <c:v>15.657999999999999</c:v>
                </c:pt>
                <c:pt idx="83">
                  <c:v>15.56</c:v>
                </c:pt>
                <c:pt idx="84">
                  <c:v>31.247</c:v>
                </c:pt>
                <c:pt idx="85">
                  <c:v>15.715999999999999</c:v>
                </c:pt>
                <c:pt idx="86">
                  <c:v>15.5</c:v>
                </c:pt>
                <c:pt idx="87">
                  <c:v>187.768</c:v>
                </c:pt>
                <c:pt idx="88">
                  <c:v>15.907999999999999</c:v>
                </c:pt>
                <c:pt idx="89">
                  <c:v>15.311999999999999</c:v>
                </c:pt>
                <c:pt idx="90">
                  <c:v>15.755000000000001</c:v>
                </c:pt>
                <c:pt idx="91">
                  <c:v>77.975999999999999</c:v>
                </c:pt>
                <c:pt idx="92">
                  <c:v>31.471</c:v>
                </c:pt>
                <c:pt idx="93">
                  <c:v>15.433999999999999</c:v>
                </c:pt>
                <c:pt idx="94">
                  <c:v>15.86</c:v>
                </c:pt>
                <c:pt idx="95">
                  <c:v>15.654</c:v>
                </c:pt>
                <c:pt idx="96">
                  <c:v>15.496</c:v>
                </c:pt>
                <c:pt idx="97">
                  <c:v>31.442</c:v>
                </c:pt>
                <c:pt idx="98">
                  <c:v>15.167999999999999</c:v>
                </c:pt>
                <c:pt idx="99">
                  <c:v>15.788</c:v>
                </c:pt>
                <c:pt idx="100">
                  <c:v>15.458</c:v>
                </c:pt>
                <c:pt idx="101">
                  <c:v>15.65</c:v>
                </c:pt>
                <c:pt idx="102">
                  <c:v>31.401</c:v>
                </c:pt>
                <c:pt idx="103">
                  <c:v>15.526</c:v>
                </c:pt>
                <c:pt idx="104">
                  <c:v>15.593999999999999</c:v>
                </c:pt>
                <c:pt idx="105">
                  <c:v>15.509</c:v>
                </c:pt>
                <c:pt idx="106">
                  <c:v>50.552999999999997</c:v>
                </c:pt>
                <c:pt idx="107">
                  <c:v>31.2</c:v>
                </c:pt>
                <c:pt idx="108">
                  <c:v>15.544</c:v>
                </c:pt>
                <c:pt idx="109">
                  <c:v>15.617000000000001</c:v>
                </c:pt>
                <c:pt idx="110">
                  <c:v>31.254999999999999</c:v>
                </c:pt>
                <c:pt idx="111">
                  <c:v>15.46</c:v>
                </c:pt>
                <c:pt idx="112">
                  <c:v>15.811</c:v>
                </c:pt>
                <c:pt idx="113">
                  <c:v>15.695</c:v>
                </c:pt>
                <c:pt idx="114">
                  <c:v>15.401</c:v>
                </c:pt>
                <c:pt idx="115">
                  <c:v>15.663</c:v>
                </c:pt>
                <c:pt idx="116">
                  <c:v>15.666</c:v>
                </c:pt>
                <c:pt idx="117">
                  <c:v>378.61500000000001</c:v>
                </c:pt>
                <c:pt idx="118">
                  <c:v>15.234</c:v>
                </c:pt>
                <c:pt idx="119">
                  <c:v>16.201000000000001</c:v>
                </c:pt>
                <c:pt idx="120">
                  <c:v>15.394</c:v>
                </c:pt>
                <c:pt idx="121">
                  <c:v>77.960999999999999</c:v>
                </c:pt>
                <c:pt idx="122">
                  <c:v>15.72</c:v>
                </c:pt>
                <c:pt idx="123">
                  <c:v>16.2</c:v>
                </c:pt>
                <c:pt idx="124">
                  <c:v>77.596000000000004</c:v>
                </c:pt>
                <c:pt idx="125">
                  <c:v>15.711</c:v>
                </c:pt>
                <c:pt idx="126">
                  <c:v>15.432</c:v>
                </c:pt>
                <c:pt idx="127">
                  <c:v>15.648999999999999</c:v>
                </c:pt>
                <c:pt idx="128">
                  <c:v>15.802</c:v>
                </c:pt>
                <c:pt idx="129">
                  <c:v>15.423999999999999</c:v>
                </c:pt>
                <c:pt idx="130">
                  <c:v>15.696</c:v>
                </c:pt>
                <c:pt idx="131">
                  <c:v>15.592000000000001</c:v>
                </c:pt>
                <c:pt idx="132">
                  <c:v>249.941</c:v>
                </c:pt>
                <c:pt idx="133">
                  <c:v>15.611000000000001</c:v>
                </c:pt>
                <c:pt idx="134">
                  <c:v>15.521000000000001</c:v>
                </c:pt>
                <c:pt idx="135">
                  <c:v>15.685</c:v>
                </c:pt>
                <c:pt idx="136">
                  <c:v>15.645</c:v>
                </c:pt>
                <c:pt idx="137">
                  <c:v>31.152000000000001</c:v>
                </c:pt>
                <c:pt idx="138">
                  <c:v>15.634</c:v>
                </c:pt>
                <c:pt idx="139">
                  <c:v>15.702</c:v>
                </c:pt>
                <c:pt idx="140">
                  <c:v>15.551</c:v>
                </c:pt>
                <c:pt idx="141">
                  <c:v>15.853</c:v>
                </c:pt>
                <c:pt idx="142">
                  <c:v>15.66</c:v>
                </c:pt>
                <c:pt idx="143">
                  <c:v>109.114</c:v>
                </c:pt>
                <c:pt idx="144">
                  <c:v>15.646000000000001</c:v>
                </c:pt>
                <c:pt idx="145">
                  <c:v>15.744</c:v>
                </c:pt>
                <c:pt idx="146">
                  <c:v>87.808999999999997</c:v>
                </c:pt>
                <c:pt idx="147">
                  <c:v>15.57</c:v>
                </c:pt>
                <c:pt idx="148">
                  <c:v>15.656000000000001</c:v>
                </c:pt>
                <c:pt idx="149">
                  <c:v>15.772</c:v>
                </c:pt>
                <c:pt idx="150">
                  <c:v>78.316000000000003</c:v>
                </c:pt>
                <c:pt idx="151">
                  <c:v>204.21700000000001</c:v>
                </c:pt>
                <c:pt idx="152">
                  <c:v>31.611000000000001</c:v>
                </c:pt>
                <c:pt idx="153">
                  <c:v>14.939</c:v>
                </c:pt>
                <c:pt idx="154">
                  <c:v>15.345000000000001</c:v>
                </c:pt>
                <c:pt idx="155">
                  <c:v>31.212</c:v>
                </c:pt>
                <c:pt idx="156">
                  <c:v>15.699</c:v>
                </c:pt>
                <c:pt idx="157">
                  <c:v>218.54900000000001</c:v>
                </c:pt>
                <c:pt idx="158">
                  <c:v>15.882</c:v>
                </c:pt>
                <c:pt idx="159">
                  <c:v>15.670999999999999</c:v>
                </c:pt>
                <c:pt idx="160">
                  <c:v>15.571</c:v>
                </c:pt>
                <c:pt idx="161">
                  <c:v>15.535</c:v>
                </c:pt>
                <c:pt idx="162">
                  <c:v>31.54</c:v>
                </c:pt>
                <c:pt idx="163">
                  <c:v>31.173999999999999</c:v>
                </c:pt>
                <c:pt idx="164">
                  <c:v>15.295999999999999</c:v>
                </c:pt>
                <c:pt idx="165">
                  <c:v>15.448</c:v>
                </c:pt>
                <c:pt idx="166">
                  <c:v>15.741</c:v>
                </c:pt>
                <c:pt idx="167">
                  <c:v>86.600999999999999</c:v>
                </c:pt>
                <c:pt idx="168">
                  <c:v>26.29</c:v>
                </c:pt>
                <c:pt idx="169">
                  <c:v>15.401999999999999</c:v>
                </c:pt>
                <c:pt idx="170">
                  <c:v>31.771999999999998</c:v>
                </c:pt>
                <c:pt idx="171">
                  <c:v>15.11</c:v>
                </c:pt>
                <c:pt idx="172">
                  <c:v>15.901999999999999</c:v>
                </c:pt>
                <c:pt idx="173">
                  <c:v>15.769</c:v>
                </c:pt>
                <c:pt idx="174">
                  <c:v>15.446</c:v>
                </c:pt>
                <c:pt idx="175">
                  <c:v>14.782999999999999</c:v>
                </c:pt>
                <c:pt idx="176">
                  <c:v>25.388000000000002</c:v>
                </c:pt>
                <c:pt idx="177">
                  <c:v>15.698</c:v>
                </c:pt>
                <c:pt idx="178">
                  <c:v>15.768000000000001</c:v>
                </c:pt>
                <c:pt idx="179">
                  <c:v>31.042999999999999</c:v>
                </c:pt>
                <c:pt idx="180">
                  <c:v>15.516</c:v>
                </c:pt>
                <c:pt idx="181">
                  <c:v>15.944000000000001</c:v>
                </c:pt>
                <c:pt idx="182">
                  <c:v>15.426</c:v>
                </c:pt>
                <c:pt idx="183">
                  <c:v>15.337</c:v>
                </c:pt>
                <c:pt idx="184">
                  <c:v>15.475</c:v>
                </c:pt>
                <c:pt idx="185">
                  <c:v>15.52</c:v>
                </c:pt>
                <c:pt idx="186">
                  <c:v>15.536</c:v>
                </c:pt>
                <c:pt idx="187">
                  <c:v>15.71</c:v>
                </c:pt>
                <c:pt idx="188">
                  <c:v>15.863</c:v>
                </c:pt>
                <c:pt idx="189">
                  <c:v>15.568</c:v>
                </c:pt>
                <c:pt idx="190">
                  <c:v>15.593999999999999</c:v>
                </c:pt>
                <c:pt idx="191">
                  <c:v>15.768000000000001</c:v>
                </c:pt>
                <c:pt idx="192">
                  <c:v>15.271000000000001</c:v>
                </c:pt>
                <c:pt idx="193">
                  <c:v>15.791</c:v>
                </c:pt>
                <c:pt idx="194">
                  <c:v>15.413</c:v>
                </c:pt>
                <c:pt idx="195">
                  <c:v>15.72</c:v>
                </c:pt>
                <c:pt idx="196">
                  <c:v>15.641999999999999</c:v>
                </c:pt>
                <c:pt idx="197">
                  <c:v>16.134</c:v>
                </c:pt>
                <c:pt idx="198">
                  <c:v>78.195999999999998</c:v>
                </c:pt>
                <c:pt idx="199">
                  <c:v>15.279</c:v>
                </c:pt>
                <c:pt idx="200">
                  <c:v>15.638999999999999</c:v>
                </c:pt>
                <c:pt idx="201">
                  <c:v>15.510999999999999</c:v>
                </c:pt>
                <c:pt idx="202">
                  <c:v>15.641</c:v>
                </c:pt>
                <c:pt idx="203">
                  <c:v>15.622999999999999</c:v>
                </c:pt>
                <c:pt idx="204">
                  <c:v>62.954000000000001</c:v>
                </c:pt>
                <c:pt idx="205">
                  <c:v>15.119</c:v>
                </c:pt>
                <c:pt idx="206">
                  <c:v>15.629</c:v>
                </c:pt>
                <c:pt idx="207">
                  <c:v>15.654999999999999</c:v>
                </c:pt>
                <c:pt idx="208">
                  <c:v>93.727000000000004</c:v>
                </c:pt>
                <c:pt idx="209">
                  <c:v>15.486000000000001</c:v>
                </c:pt>
                <c:pt idx="210">
                  <c:v>15.483000000000001</c:v>
                </c:pt>
                <c:pt idx="211">
                  <c:v>31.263000000000002</c:v>
                </c:pt>
                <c:pt idx="212">
                  <c:v>15.944000000000001</c:v>
                </c:pt>
                <c:pt idx="213">
                  <c:v>15.818</c:v>
                </c:pt>
                <c:pt idx="214">
                  <c:v>15.282</c:v>
                </c:pt>
                <c:pt idx="215">
                  <c:v>18.661999999999999</c:v>
                </c:pt>
                <c:pt idx="216">
                  <c:v>16.314</c:v>
                </c:pt>
                <c:pt idx="217">
                  <c:v>15.504</c:v>
                </c:pt>
                <c:pt idx="218">
                  <c:v>78.328999999999994</c:v>
                </c:pt>
                <c:pt idx="219">
                  <c:v>15.632</c:v>
                </c:pt>
                <c:pt idx="220">
                  <c:v>15.635999999999999</c:v>
                </c:pt>
                <c:pt idx="221">
                  <c:v>15.443</c:v>
                </c:pt>
                <c:pt idx="222">
                  <c:v>31.449000000000002</c:v>
                </c:pt>
                <c:pt idx="223">
                  <c:v>15.36</c:v>
                </c:pt>
                <c:pt idx="224">
                  <c:v>15.816000000000001</c:v>
                </c:pt>
                <c:pt idx="225">
                  <c:v>218.34299999999999</c:v>
                </c:pt>
                <c:pt idx="226">
                  <c:v>16.113</c:v>
                </c:pt>
                <c:pt idx="227">
                  <c:v>15.1</c:v>
                </c:pt>
                <c:pt idx="228">
                  <c:v>15.981</c:v>
                </c:pt>
                <c:pt idx="229">
                  <c:v>15.468999999999999</c:v>
                </c:pt>
                <c:pt idx="230">
                  <c:v>15.667999999999999</c:v>
                </c:pt>
                <c:pt idx="231">
                  <c:v>125.306</c:v>
                </c:pt>
                <c:pt idx="232">
                  <c:v>39.917999999999999</c:v>
                </c:pt>
                <c:pt idx="233">
                  <c:v>53.48</c:v>
                </c:pt>
                <c:pt idx="234">
                  <c:v>15.647</c:v>
                </c:pt>
                <c:pt idx="235">
                  <c:v>46.798999999999999</c:v>
                </c:pt>
                <c:pt idx="236">
                  <c:v>47.014000000000003</c:v>
                </c:pt>
                <c:pt idx="237">
                  <c:v>46.752000000000002</c:v>
                </c:pt>
                <c:pt idx="238">
                  <c:v>31.59</c:v>
                </c:pt>
                <c:pt idx="239">
                  <c:v>15.47</c:v>
                </c:pt>
                <c:pt idx="240">
                  <c:v>56.145000000000003</c:v>
                </c:pt>
                <c:pt idx="241">
                  <c:v>39.627000000000002</c:v>
                </c:pt>
                <c:pt idx="242">
                  <c:v>15.587999999999999</c:v>
                </c:pt>
                <c:pt idx="243">
                  <c:v>46.881999999999998</c:v>
                </c:pt>
                <c:pt idx="244">
                  <c:v>15.522</c:v>
                </c:pt>
                <c:pt idx="245">
                  <c:v>15.839</c:v>
                </c:pt>
                <c:pt idx="246">
                  <c:v>15.504</c:v>
                </c:pt>
                <c:pt idx="247">
                  <c:v>15.451000000000001</c:v>
                </c:pt>
                <c:pt idx="248">
                  <c:v>15.574999999999999</c:v>
                </c:pt>
                <c:pt idx="249">
                  <c:v>15.551</c:v>
                </c:pt>
                <c:pt idx="250">
                  <c:v>15.965</c:v>
                </c:pt>
                <c:pt idx="251">
                  <c:v>15.86</c:v>
                </c:pt>
                <c:pt idx="252">
                  <c:v>16.416</c:v>
                </c:pt>
                <c:pt idx="253">
                  <c:v>15.013</c:v>
                </c:pt>
                <c:pt idx="254">
                  <c:v>14.933999999999999</c:v>
                </c:pt>
                <c:pt idx="255">
                  <c:v>15.576000000000001</c:v>
                </c:pt>
                <c:pt idx="256">
                  <c:v>31.838999999999999</c:v>
                </c:pt>
                <c:pt idx="257">
                  <c:v>30.774000000000001</c:v>
                </c:pt>
                <c:pt idx="258">
                  <c:v>15.651</c:v>
                </c:pt>
                <c:pt idx="259">
                  <c:v>15.573</c:v>
                </c:pt>
                <c:pt idx="260">
                  <c:v>78.201999999999998</c:v>
                </c:pt>
                <c:pt idx="261">
                  <c:v>15.717000000000001</c:v>
                </c:pt>
                <c:pt idx="262">
                  <c:v>15.996</c:v>
                </c:pt>
                <c:pt idx="263">
                  <c:v>15.513999999999999</c:v>
                </c:pt>
                <c:pt idx="264">
                  <c:v>15.757999999999999</c:v>
                </c:pt>
                <c:pt idx="265">
                  <c:v>77.66</c:v>
                </c:pt>
                <c:pt idx="266">
                  <c:v>15.597</c:v>
                </c:pt>
                <c:pt idx="267">
                  <c:v>15.737</c:v>
                </c:pt>
                <c:pt idx="268">
                  <c:v>31.169</c:v>
                </c:pt>
                <c:pt idx="269">
                  <c:v>15.872</c:v>
                </c:pt>
                <c:pt idx="270">
                  <c:v>15.36</c:v>
                </c:pt>
                <c:pt idx="271">
                  <c:v>16.335999999999999</c:v>
                </c:pt>
                <c:pt idx="272">
                  <c:v>14.949</c:v>
                </c:pt>
                <c:pt idx="273">
                  <c:v>15.582000000000001</c:v>
                </c:pt>
                <c:pt idx="274">
                  <c:v>15.769</c:v>
                </c:pt>
                <c:pt idx="275">
                  <c:v>15.459</c:v>
                </c:pt>
                <c:pt idx="276">
                  <c:v>15.785</c:v>
                </c:pt>
                <c:pt idx="277">
                  <c:v>15.497</c:v>
                </c:pt>
                <c:pt idx="278">
                  <c:v>15.698</c:v>
                </c:pt>
                <c:pt idx="279">
                  <c:v>15.56</c:v>
                </c:pt>
                <c:pt idx="280">
                  <c:v>15.847</c:v>
                </c:pt>
                <c:pt idx="281">
                  <c:v>15.346</c:v>
                </c:pt>
                <c:pt idx="282">
                  <c:v>15.449</c:v>
                </c:pt>
                <c:pt idx="283">
                  <c:v>15.547000000000001</c:v>
                </c:pt>
                <c:pt idx="284">
                  <c:v>15.867000000000001</c:v>
                </c:pt>
                <c:pt idx="285">
                  <c:v>15.574999999999999</c:v>
                </c:pt>
                <c:pt idx="286">
                  <c:v>15.702999999999999</c:v>
                </c:pt>
                <c:pt idx="287">
                  <c:v>15.585000000000001</c:v>
                </c:pt>
                <c:pt idx="288">
                  <c:v>15.846</c:v>
                </c:pt>
                <c:pt idx="289">
                  <c:v>15.484</c:v>
                </c:pt>
                <c:pt idx="290">
                  <c:v>29.506</c:v>
                </c:pt>
                <c:pt idx="291">
                  <c:v>15.500999999999999</c:v>
                </c:pt>
                <c:pt idx="292">
                  <c:v>31.271000000000001</c:v>
                </c:pt>
                <c:pt idx="293">
                  <c:v>31.045999999999999</c:v>
                </c:pt>
                <c:pt idx="294">
                  <c:v>31.512</c:v>
                </c:pt>
                <c:pt idx="295">
                  <c:v>30.891999999999999</c:v>
                </c:pt>
                <c:pt idx="296">
                  <c:v>15.676</c:v>
                </c:pt>
                <c:pt idx="297">
                  <c:v>15.585000000000001</c:v>
                </c:pt>
                <c:pt idx="298">
                  <c:v>16.239999999999998</c:v>
                </c:pt>
                <c:pt idx="299">
                  <c:v>15.656000000000001</c:v>
                </c:pt>
                <c:pt idx="300">
                  <c:v>15.759</c:v>
                </c:pt>
                <c:pt idx="301">
                  <c:v>15.625</c:v>
                </c:pt>
                <c:pt idx="302">
                  <c:v>15.06</c:v>
                </c:pt>
                <c:pt idx="303">
                  <c:v>15.618</c:v>
                </c:pt>
                <c:pt idx="304">
                  <c:v>15.663</c:v>
                </c:pt>
                <c:pt idx="305">
                  <c:v>15.571</c:v>
                </c:pt>
                <c:pt idx="306">
                  <c:v>15.593</c:v>
                </c:pt>
                <c:pt idx="307">
                  <c:v>15.872</c:v>
                </c:pt>
                <c:pt idx="308">
                  <c:v>15.49</c:v>
                </c:pt>
                <c:pt idx="309">
                  <c:v>15.688000000000001</c:v>
                </c:pt>
                <c:pt idx="310">
                  <c:v>15.276999999999999</c:v>
                </c:pt>
                <c:pt idx="311">
                  <c:v>15.699</c:v>
                </c:pt>
                <c:pt idx="312">
                  <c:v>15.621</c:v>
                </c:pt>
                <c:pt idx="313">
                  <c:v>15.685</c:v>
                </c:pt>
                <c:pt idx="314">
                  <c:v>15.608000000000001</c:v>
                </c:pt>
                <c:pt idx="315">
                  <c:v>15.605</c:v>
                </c:pt>
                <c:pt idx="316">
                  <c:v>31.224</c:v>
                </c:pt>
                <c:pt idx="317">
                  <c:v>15.484999999999999</c:v>
                </c:pt>
                <c:pt idx="318">
                  <c:v>15.702999999999999</c:v>
                </c:pt>
                <c:pt idx="319">
                  <c:v>15.573</c:v>
                </c:pt>
                <c:pt idx="320">
                  <c:v>15.925000000000001</c:v>
                </c:pt>
                <c:pt idx="321">
                  <c:v>15.855</c:v>
                </c:pt>
                <c:pt idx="322">
                  <c:v>15.478</c:v>
                </c:pt>
                <c:pt idx="323">
                  <c:v>15.151</c:v>
                </c:pt>
                <c:pt idx="324">
                  <c:v>15.602</c:v>
                </c:pt>
                <c:pt idx="325">
                  <c:v>15.932</c:v>
                </c:pt>
                <c:pt idx="326">
                  <c:v>15.744999999999999</c:v>
                </c:pt>
                <c:pt idx="327">
                  <c:v>15.305</c:v>
                </c:pt>
                <c:pt idx="328">
                  <c:v>31.391999999999999</c:v>
                </c:pt>
                <c:pt idx="329">
                  <c:v>15.554</c:v>
                </c:pt>
                <c:pt idx="330">
                  <c:v>15.855</c:v>
                </c:pt>
                <c:pt idx="331">
                  <c:v>15.59</c:v>
                </c:pt>
                <c:pt idx="332">
                  <c:v>15.689</c:v>
                </c:pt>
                <c:pt idx="333">
                  <c:v>15.491</c:v>
                </c:pt>
                <c:pt idx="334">
                  <c:v>31.210999999999999</c:v>
                </c:pt>
                <c:pt idx="335">
                  <c:v>15.595000000000001</c:v>
                </c:pt>
                <c:pt idx="336">
                  <c:v>15.944000000000001</c:v>
                </c:pt>
                <c:pt idx="337">
                  <c:v>15.287000000000001</c:v>
                </c:pt>
                <c:pt idx="338">
                  <c:v>15.611000000000001</c:v>
                </c:pt>
                <c:pt idx="339">
                  <c:v>15.65</c:v>
                </c:pt>
                <c:pt idx="340">
                  <c:v>15.589</c:v>
                </c:pt>
                <c:pt idx="341">
                  <c:v>15.555</c:v>
                </c:pt>
                <c:pt idx="342">
                  <c:v>15.778</c:v>
                </c:pt>
                <c:pt idx="343">
                  <c:v>31.765999999999998</c:v>
                </c:pt>
                <c:pt idx="344">
                  <c:v>15.082000000000001</c:v>
                </c:pt>
                <c:pt idx="345">
                  <c:v>31.491</c:v>
                </c:pt>
                <c:pt idx="346">
                  <c:v>15.586</c:v>
                </c:pt>
                <c:pt idx="347">
                  <c:v>15.465</c:v>
                </c:pt>
                <c:pt idx="348">
                  <c:v>93.486999999999995</c:v>
                </c:pt>
                <c:pt idx="349">
                  <c:v>15.893000000000001</c:v>
                </c:pt>
                <c:pt idx="350">
                  <c:v>15.345000000000001</c:v>
                </c:pt>
                <c:pt idx="351">
                  <c:v>15.664999999999999</c:v>
                </c:pt>
                <c:pt idx="352">
                  <c:v>15.6</c:v>
                </c:pt>
                <c:pt idx="353">
                  <c:v>15.654999999999999</c:v>
                </c:pt>
                <c:pt idx="354">
                  <c:v>15.615</c:v>
                </c:pt>
                <c:pt idx="355">
                  <c:v>15.843</c:v>
                </c:pt>
                <c:pt idx="356">
                  <c:v>15.398</c:v>
                </c:pt>
                <c:pt idx="357">
                  <c:v>15.907999999999999</c:v>
                </c:pt>
                <c:pt idx="358">
                  <c:v>15.654</c:v>
                </c:pt>
                <c:pt idx="359">
                  <c:v>24.331</c:v>
                </c:pt>
                <c:pt idx="360">
                  <c:v>15.544</c:v>
                </c:pt>
                <c:pt idx="361">
                  <c:v>79.981999999999999</c:v>
                </c:pt>
                <c:pt idx="362">
                  <c:v>15.331</c:v>
                </c:pt>
                <c:pt idx="363">
                  <c:v>15.616</c:v>
                </c:pt>
                <c:pt idx="364">
                  <c:v>15.712</c:v>
                </c:pt>
                <c:pt idx="365">
                  <c:v>15.621</c:v>
                </c:pt>
                <c:pt idx="366">
                  <c:v>15.417</c:v>
                </c:pt>
                <c:pt idx="367">
                  <c:v>15.603999999999999</c:v>
                </c:pt>
                <c:pt idx="368">
                  <c:v>15.581</c:v>
                </c:pt>
                <c:pt idx="369">
                  <c:v>15.994999999999999</c:v>
                </c:pt>
                <c:pt idx="370">
                  <c:v>15.295</c:v>
                </c:pt>
                <c:pt idx="371">
                  <c:v>15.750999999999999</c:v>
                </c:pt>
                <c:pt idx="372">
                  <c:v>15.452</c:v>
                </c:pt>
                <c:pt idx="373">
                  <c:v>15.407</c:v>
                </c:pt>
                <c:pt idx="374">
                  <c:v>15.688000000000001</c:v>
                </c:pt>
                <c:pt idx="375">
                  <c:v>15.532</c:v>
                </c:pt>
                <c:pt idx="376">
                  <c:v>15.672000000000001</c:v>
                </c:pt>
                <c:pt idx="377">
                  <c:v>16.102</c:v>
                </c:pt>
                <c:pt idx="378">
                  <c:v>15.420999999999999</c:v>
                </c:pt>
                <c:pt idx="379">
                  <c:v>15.696999999999999</c:v>
                </c:pt>
                <c:pt idx="380">
                  <c:v>15.551</c:v>
                </c:pt>
                <c:pt idx="381">
                  <c:v>78.028999999999996</c:v>
                </c:pt>
                <c:pt idx="382">
                  <c:v>15.678000000000001</c:v>
                </c:pt>
                <c:pt idx="383">
                  <c:v>15.757</c:v>
                </c:pt>
                <c:pt idx="384">
                  <c:v>15.31</c:v>
                </c:pt>
                <c:pt idx="385">
                  <c:v>16.041</c:v>
                </c:pt>
                <c:pt idx="386">
                  <c:v>15.66</c:v>
                </c:pt>
                <c:pt idx="387">
                  <c:v>15.204000000000001</c:v>
                </c:pt>
                <c:pt idx="388">
                  <c:v>15.775</c:v>
                </c:pt>
                <c:pt idx="389">
                  <c:v>15.631</c:v>
                </c:pt>
                <c:pt idx="390">
                  <c:v>15.478</c:v>
                </c:pt>
                <c:pt idx="391">
                  <c:v>15.545</c:v>
                </c:pt>
                <c:pt idx="392">
                  <c:v>15.747</c:v>
                </c:pt>
                <c:pt idx="393">
                  <c:v>15.465999999999999</c:v>
                </c:pt>
                <c:pt idx="394">
                  <c:v>15.477</c:v>
                </c:pt>
                <c:pt idx="395">
                  <c:v>23.85</c:v>
                </c:pt>
                <c:pt idx="396">
                  <c:v>15.567</c:v>
                </c:pt>
                <c:pt idx="397">
                  <c:v>15.89</c:v>
                </c:pt>
                <c:pt idx="398">
                  <c:v>15.305999999999999</c:v>
                </c:pt>
                <c:pt idx="399">
                  <c:v>15.617000000000001</c:v>
                </c:pt>
                <c:pt idx="400">
                  <c:v>31.172000000000001</c:v>
                </c:pt>
                <c:pt idx="401">
                  <c:v>15.779</c:v>
                </c:pt>
                <c:pt idx="402">
                  <c:v>12.194000000000001</c:v>
                </c:pt>
                <c:pt idx="403">
                  <c:v>27.620999999999999</c:v>
                </c:pt>
                <c:pt idx="404">
                  <c:v>15.497</c:v>
                </c:pt>
                <c:pt idx="405">
                  <c:v>15.584</c:v>
                </c:pt>
                <c:pt idx="406">
                  <c:v>15.692</c:v>
                </c:pt>
                <c:pt idx="407">
                  <c:v>15.907999999999999</c:v>
                </c:pt>
                <c:pt idx="408">
                  <c:v>15.616</c:v>
                </c:pt>
                <c:pt idx="409">
                  <c:v>15.879</c:v>
                </c:pt>
                <c:pt idx="410">
                  <c:v>15.148999999999999</c:v>
                </c:pt>
                <c:pt idx="411">
                  <c:v>15.685</c:v>
                </c:pt>
                <c:pt idx="412">
                  <c:v>15.651999999999999</c:v>
                </c:pt>
                <c:pt idx="413">
                  <c:v>15.707000000000001</c:v>
                </c:pt>
                <c:pt idx="414">
                  <c:v>15.493</c:v>
                </c:pt>
                <c:pt idx="415">
                  <c:v>15.503</c:v>
                </c:pt>
                <c:pt idx="416">
                  <c:v>15.676</c:v>
                </c:pt>
                <c:pt idx="417">
                  <c:v>15.653</c:v>
                </c:pt>
                <c:pt idx="418">
                  <c:v>15.64</c:v>
                </c:pt>
                <c:pt idx="419">
                  <c:v>15.692</c:v>
                </c:pt>
                <c:pt idx="420">
                  <c:v>15.513</c:v>
                </c:pt>
                <c:pt idx="421">
                  <c:v>15.643000000000001</c:v>
                </c:pt>
                <c:pt idx="422">
                  <c:v>15.897</c:v>
                </c:pt>
                <c:pt idx="423">
                  <c:v>15.404999999999999</c:v>
                </c:pt>
                <c:pt idx="424">
                  <c:v>31.042000000000002</c:v>
                </c:pt>
                <c:pt idx="425">
                  <c:v>15.701000000000001</c:v>
                </c:pt>
                <c:pt idx="426">
                  <c:v>15.61</c:v>
                </c:pt>
                <c:pt idx="427">
                  <c:v>16.016999999999999</c:v>
                </c:pt>
                <c:pt idx="428">
                  <c:v>15.442</c:v>
                </c:pt>
                <c:pt idx="429">
                  <c:v>15.348000000000001</c:v>
                </c:pt>
                <c:pt idx="430">
                  <c:v>15.535</c:v>
                </c:pt>
                <c:pt idx="431">
                  <c:v>15.71</c:v>
                </c:pt>
                <c:pt idx="432">
                  <c:v>16.061</c:v>
                </c:pt>
                <c:pt idx="433">
                  <c:v>15.225</c:v>
                </c:pt>
                <c:pt idx="434">
                  <c:v>15.644</c:v>
                </c:pt>
                <c:pt idx="435">
                  <c:v>15.831</c:v>
                </c:pt>
                <c:pt idx="436">
                  <c:v>15.39</c:v>
                </c:pt>
                <c:pt idx="437">
                  <c:v>172.02099999999999</c:v>
                </c:pt>
                <c:pt idx="438">
                  <c:v>15.61</c:v>
                </c:pt>
                <c:pt idx="439">
                  <c:v>15.564</c:v>
                </c:pt>
                <c:pt idx="440">
                  <c:v>15.887</c:v>
                </c:pt>
                <c:pt idx="441">
                  <c:v>15.614000000000001</c:v>
                </c:pt>
                <c:pt idx="442">
                  <c:v>15.638999999999999</c:v>
                </c:pt>
                <c:pt idx="443">
                  <c:v>15.949</c:v>
                </c:pt>
                <c:pt idx="444">
                  <c:v>15.118</c:v>
                </c:pt>
                <c:pt idx="445">
                  <c:v>14.962999999999999</c:v>
                </c:pt>
                <c:pt idx="446">
                  <c:v>24.001000000000001</c:v>
                </c:pt>
                <c:pt idx="447">
                  <c:v>15.569000000000001</c:v>
                </c:pt>
                <c:pt idx="448">
                  <c:v>15.465999999999999</c:v>
                </c:pt>
                <c:pt idx="449">
                  <c:v>78.555999999999997</c:v>
                </c:pt>
                <c:pt idx="450">
                  <c:v>15.491</c:v>
                </c:pt>
                <c:pt idx="451">
                  <c:v>15.269</c:v>
                </c:pt>
                <c:pt idx="452">
                  <c:v>15.965999999999999</c:v>
                </c:pt>
                <c:pt idx="453">
                  <c:v>15.458</c:v>
                </c:pt>
                <c:pt idx="454">
                  <c:v>15.51</c:v>
                </c:pt>
                <c:pt idx="455">
                  <c:v>15.64</c:v>
                </c:pt>
                <c:pt idx="456">
                  <c:v>31.170999999999999</c:v>
                </c:pt>
                <c:pt idx="457">
                  <c:v>15.654999999999999</c:v>
                </c:pt>
                <c:pt idx="458">
                  <c:v>15.488</c:v>
                </c:pt>
                <c:pt idx="459">
                  <c:v>31.242999999999999</c:v>
                </c:pt>
                <c:pt idx="460">
                  <c:v>16.036999999999999</c:v>
                </c:pt>
                <c:pt idx="461">
                  <c:v>15.275</c:v>
                </c:pt>
                <c:pt idx="462">
                  <c:v>15.622</c:v>
                </c:pt>
                <c:pt idx="463">
                  <c:v>15.621</c:v>
                </c:pt>
                <c:pt idx="464">
                  <c:v>15.567</c:v>
                </c:pt>
                <c:pt idx="465">
                  <c:v>78.626000000000005</c:v>
                </c:pt>
                <c:pt idx="466">
                  <c:v>15.327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23E-4FD0-83FF-21014C54F242}"/>
            </c:ext>
          </c:extLst>
        </c:ser>
        <c:ser>
          <c:idx val="1"/>
          <c:order val="1"/>
          <c:tx>
            <c:v>Delay Bit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Sheet1!$G$485:$G$505</c:f>
              <c:numCache>
                <c:formatCode>General</c:formatCode>
                <c:ptCount val="21"/>
                <c:pt idx="0">
                  <c:v>2.5770309999999981</c:v>
                </c:pt>
                <c:pt idx="1">
                  <c:v>3.6148330000000044</c:v>
                </c:pt>
                <c:pt idx="2">
                  <c:v>5.7311160000000001</c:v>
                </c:pt>
                <c:pt idx="3">
                  <c:v>5.7470600000000047</c:v>
                </c:pt>
                <c:pt idx="4">
                  <c:v>5.7624870000000001</c:v>
                </c:pt>
                <c:pt idx="5">
                  <c:v>5.7778240000000025</c:v>
                </c:pt>
                <c:pt idx="6">
                  <c:v>5.7932990000000046</c:v>
                </c:pt>
                <c:pt idx="7">
                  <c:v>5.8088180000000023</c:v>
                </c:pt>
                <c:pt idx="8">
                  <c:v>6.9376779999999982</c:v>
                </c:pt>
                <c:pt idx="9">
                  <c:v>6.9527780000000021</c:v>
                </c:pt>
                <c:pt idx="10">
                  <c:v>6.9687589999999986</c:v>
                </c:pt>
                <c:pt idx="11">
                  <c:v>6.9842280000000017</c:v>
                </c:pt>
                <c:pt idx="12">
                  <c:v>9.0468520000000012</c:v>
                </c:pt>
                <c:pt idx="13">
                  <c:v>9.0627080000000007</c:v>
                </c:pt>
                <c:pt idx="14">
                  <c:v>9.0781850000000048</c:v>
                </c:pt>
                <c:pt idx="15">
                  <c:v>9.0933360000000008</c:v>
                </c:pt>
                <c:pt idx="16">
                  <c:v>9.1089389999999995</c:v>
                </c:pt>
                <c:pt idx="17">
                  <c:v>9.1248700000000014</c:v>
                </c:pt>
                <c:pt idx="18">
                  <c:v>9.1406160000000014</c:v>
                </c:pt>
                <c:pt idx="19">
                  <c:v>9.1559209999999993</c:v>
                </c:pt>
                <c:pt idx="20">
                  <c:v>10.197465999999999</c:v>
                </c:pt>
              </c:numCache>
            </c:numRef>
          </c:xVal>
          <c:yVal>
            <c:numRef>
              <c:f>Sheet1!$H$485:$H$505</c:f>
              <c:numCache>
                <c:formatCode>General</c:formatCode>
                <c:ptCount val="21"/>
                <c:pt idx="0">
                  <c:v>15.907999999999999</c:v>
                </c:pt>
                <c:pt idx="1">
                  <c:v>15.394</c:v>
                </c:pt>
                <c:pt idx="2">
                  <c:v>15.516</c:v>
                </c:pt>
                <c:pt idx="3">
                  <c:v>15.944000000000001</c:v>
                </c:pt>
                <c:pt idx="4">
                  <c:v>15.426</c:v>
                </c:pt>
                <c:pt idx="5">
                  <c:v>15.337</c:v>
                </c:pt>
                <c:pt idx="6">
                  <c:v>15.475</c:v>
                </c:pt>
                <c:pt idx="7">
                  <c:v>15.52</c:v>
                </c:pt>
                <c:pt idx="8">
                  <c:v>16.113</c:v>
                </c:pt>
                <c:pt idx="9">
                  <c:v>15.1</c:v>
                </c:pt>
                <c:pt idx="10">
                  <c:v>15.981</c:v>
                </c:pt>
                <c:pt idx="11">
                  <c:v>15.468999999999999</c:v>
                </c:pt>
                <c:pt idx="12">
                  <c:v>15.925000000000001</c:v>
                </c:pt>
                <c:pt idx="13">
                  <c:v>15.855</c:v>
                </c:pt>
                <c:pt idx="14">
                  <c:v>15.478</c:v>
                </c:pt>
                <c:pt idx="15">
                  <c:v>15.151</c:v>
                </c:pt>
                <c:pt idx="16">
                  <c:v>15.602</c:v>
                </c:pt>
                <c:pt idx="17">
                  <c:v>15.932</c:v>
                </c:pt>
                <c:pt idx="18">
                  <c:v>15.744999999999999</c:v>
                </c:pt>
                <c:pt idx="19">
                  <c:v>15.305</c:v>
                </c:pt>
                <c:pt idx="20">
                  <c:v>15.551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23E-4FD0-83FF-21014C54F2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3000000000000000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1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5</a:t>
            </a:r>
            <a:r>
              <a:rPr lang="en-US" baseline="0"/>
              <a:t> 25</a:t>
            </a:r>
            <a:r>
              <a:rPr lang="en-US"/>
              <a:t> Burst</a:t>
            </a:r>
            <a:r>
              <a:rPr lang="en-US" baseline="0"/>
              <a:t> Loss</a:t>
            </a:r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12700" cmpd="sng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1D1E-4294-BC1B-983601A3749B}"/>
              </c:ext>
            </c:extLst>
          </c:dPt>
          <c:xVal>
            <c:numRef>
              <c:f>Sheet1!$B$8:$B$56</c:f>
              <c:numCache>
                <c:formatCode>General</c:formatCode>
                <c:ptCount val="49"/>
                <c:pt idx="0">
                  <c:v>0.39620800000000145</c:v>
                </c:pt>
                <c:pt idx="1">
                  <c:v>0.41364300000000043</c:v>
                </c:pt>
                <c:pt idx="2">
                  <c:v>0.43035800000000535</c:v>
                </c:pt>
                <c:pt idx="3">
                  <c:v>0.44627700000000203</c:v>
                </c:pt>
                <c:pt idx="4">
                  <c:v>0.46727900000000488</c:v>
                </c:pt>
                <c:pt idx="5">
                  <c:v>0.48465900000000062</c:v>
                </c:pt>
                <c:pt idx="6">
                  <c:v>0.50024600000000419</c:v>
                </c:pt>
                <c:pt idx="7">
                  <c:v>0.51629199999999997</c:v>
                </c:pt>
                <c:pt idx="8">
                  <c:v>0.53948700000000116</c:v>
                </c:pt>
                <c:pt idx="9">
                  <c:v>0.55541900000000055</c:v>
                </c:pt>
                <c:pt idx="10">
                  <c:v>0.58587300000000653</c:v>
                </c:pt>
                <c:pt idx="11">
                  <c:v>0.60193500000000455</c:v>
                </c:pt>
                <c:pt idx="12">
                  <c:v>0.61905800000000255</c:v>
                </c:pt>
                <c:pt idx="13">
                  <c:v>0.63422600000000529</c:v>
                </c:pt>
                <c:pt idx="14">
                  <c:v>0.65008200000000471</c:v>
                </c:pt>
                <c:pt idx="15">
                  <c:v>0.66671100000000649</c:v>
                </c:pt>
                <c:pt idx="16">
                  <c:v>0.69632800000000117</c:v>
                </c:pt>
                <c:pt idx="17">
                  <c:v>0.71069800000000072</c:v>
                </c:pt>
                <c:pt idx="18">
                  <c:v>0.72883300000000162</c:v>
                </c:pt>
                <c:pt idx="19">
                  <c:v>0.74199000000000126</c:v>
                </c:pt>
                <c:pt idx="20">
                  <c:v>0.76304700000000025</c:v>
                </c:pt>
                <c:pt idx="21">
                  <c:v>0.79340500000000702</c:v>
                </c:pt>
                <c:pt idx="22">
                  <c:v>0.8244150000000019</c:v>
                </c:pt>
                <c:pt idx="23">
                  <c:v>0.85575900000000615</c:v>
                </c:pt>
                <c:pt idx="24">
                  <c:v>0.88789500000000032</c:v>
                </c:pt>
                <c:pt idx="25">
                  <c:v>0.91524500000000586</c:v>
                </c:pt>
                <c:pt idx="26">
                  <c:v>0.9310040000000015</c:v>
                </c:pt>
                <c:pt idx="27">
                  <c:v>0.94700200000000478</c:v>
                </c:pt>
                <c:pt idx="28">
                  <c:v>0.96658200000000249</c:v>
                </c:pt>
                <c:pt idx="29">
                  <c:v>0.99215200000000436</c:v>
                </c:pt>
                <c:pt idx="30">
                  <c:v>1.0091120000000018</c:v>
                </c:pt>
                <c:pt idx="31">
                  <c:v>1.0241240000000005</c:v>
                </c:pt>
                <c:pt idx="32">
                  <c:v>1.040768000000007</c:v>
                </c:pt>
                <c:pt idx="33">
                  <c:v>1.0554050000000004</c:v>
                </c:pt>
                <c:pt idx="34">
                  <c:v>1.072137000000005</c:v>
                </c:pt>
                <c:pt idx="35">
                  <c:v>1.1278620000000004</c:v>
                </c:pt>
                <c:pt idx="36">
                  <c:v>1.1507760000000005</c:v>
                </c:pt>
                <c:pt idx="37">
                  <c:v>1.1703120000000027</c:v>
                </c:pt>
                <c:pt idx="38">
                  <c:v>1.1994670000000056</c:v>
                </c:pt>
                <c:pt idx="39">
                  <c:v>1.2284810000000022</c:v>
                </c:pt>
                <c:pt idx="40">
                  <c:v>1.2445260000000005</c:v>
                </c:pt>
                <c:pt idx="41">
                  <c:v>1.2594840000000005</c:v>
                </c:pt>
                <c:pt idx="42">
                  <c:v>1.2760040000000004</c:v>
                </c:pt>
                <c:pt idx="43">
                  <c:v>1.2913090000000054</c:v>
                </c:pt>
                <c:pt idx="44">
                  <c:v>1.307294000000006</c:v>
                </c:pt>
                <c:pt idx="45">
                  <c:v>1.3223940000000027</c:v>
                </c:pt>
                <c:pt idx="46">
                  <c:v>1.3358230000000049</c:v>
                </c:pt>
                <c:pt idx="47">
                  <c:v>1.3528150000000068</c:v>
                </c:pt>
                <c:pt idx="48">
                  <c:v>1.3671260000000061</c:v>
                </c:pt>
              </c:numCache>
            </c:numRef>
          </c:xVal>
          <c:yVal>
            <c:numRef>
              <c:f>Sheet1!$C$8:$C$56</c:f>
              <c:numCache>
                <c:formatCode>General</c:formatCode>
                <c:ptCount val="49"/>
                <c:pt idx="0">
                  <c:v>376.31299999999999</c:v>
                </c:pt>
                <c:pt idx="1">
                  <c:v>17.434000000000001</c:v>
                </c:pt>
                <c:pt idx="2">
                  <c:v>16.715</c:v>
                </c:pt>
                <c:pt idx="3">
                  <c:v>15.92</c:v>
                </c:pt>
                <c:pt idx="4">
                  <c:v>21.001000000000001</c:v>
                </c:pt>
                <c:pt idx="5">
                  <c:v>17.38</c:v>
                </c:pt>
                <c:pt idx="6">
                  <c:v>15.587999999999999</c:v>
                </c:pt>
                <c:pt idx="7">
                  <c:v>16.045999999999999</c:v>
                </c:pt>
                <c:pt idx="8">
                  <c:v>23.193999999999999</c:v>
                </c:pt>
                <c:pt idx="9">
                  <c:v>15.932</c:v>
                </c:pt>
                <c:pt idx="10">
                  <c:v>30.454000000000001</c:v>
                </c:pt>
                <c:pt idx="11">
                  <c:v>16.062000000000001</c:v>
                </c:pt>
                <c:pt idx="12">
                  <c:v>17.123000000000001</c:v>
                </c:pt>
                <c:pt idx="13">
                  <c:v>15.169</c:v>
                </c:pt>
                <c:pt idx="14">
                  <c:v>15.856</c:v>
                </c:pt>
                <c:pt idx="15">
                  <c:v>16.629000000000001</c:v>
                </c:pt>
                <c:pt idx="16">
                  <c:v>29.616</c:v>
                </c:pt>
                <c:pt idx="17">
                  <c:v>14.371</c:v>
                </c:pt>
                <c:pt idx="18">
                  <c:v>18.134</c:v>
                </c:pt>
                <c:pt idx="19">
                  <c:v>13.157999999999999</c:v>
                </c:pt>
                <c:pt idx="20">
                  <c:v>21.056000000000001</c:v>
                </c:pt>
                <c:pt idx="21">
                  <c:v>30.359000000000002</c:v>
                </c:pt>
                <c:pt idx="22">
                  <c:v>31.009</c:v>
                </c:pt>
                <c:pt idx="23">
                  <c:v>31.344000000000001</c:v>
                </c:pt>
                <c:pt idx="24">
                  <c:v>32.137</c:v>
                </c:pt>
                <c:pt idx="25">
                  <c:v>27.35</c:v>
                </c:pt>
                <c:pt idx="26">
                  <c:v>15.759</c:v>
                </c:pt>
                <c:pt idx="27">
                  <c:v>15.997</c:v>
                </c:pt>
                <c:pt idx="28">
                  <c:v>19.581</c:v>
                </c:pt>
                <c:pt idx="29">
                  <c:v>25.568999999999999</c:v>
                </c:pt>
                <c:pt idx="30">
                  <c:v>16.96</c:v>
                </c:pt>
                <c:pt idx="31">
                  <c:v>15.013</c:v>
                </c:pt>
                <c:pt idx="32">
                  <c:v>16.643999999999998</c:v>
                </c:pt>
                <c:pt idx="33">
                  <c:v>14.635999999999999</c:v>
                </c:pt>
                <c:pt idx="34">
                  <c:v>16.733000000000001</c:v>
                </c:pt>
                <c:pt idx="35">
                  <c:v>55.723999999999997</c:v>
                </c:pt>
                <c:pt idx="36">
                  <c:v>22.914999999999999</c:v>
                </c:pt>
                <c:pt idx="37">
                  <c:v>19.535</c:v>
                </c:pt>
                <c:pt idx="38">
                  <c:v>29.155000000000001</c:v>
                </c:pt>
                <c:pt idx="39">
                  <c:v>29.015000000000001</c:v>
                </c:pt>
                <c:pt idx="40">
                  <c:v>16.044</c:v>
                </c:pt>
                <c:pt idx="41">
                  <c:v>14.959</c:v>
                </c:pt>
                <c:pt idx="42">
                  <c:v>16.52</c:v>
                </c:pt>
                <c:pt idx="43">
                  <c:v>15.304</c:v>
                </c:pt>
                <c:pt idx="44">
                  <c:v>15.986000000000001</c:v>
                </c:pt>
                <c:pt idx="45">
                  <c:v>15.1</c:v>
                </c:pt>
                <c:pt idx="46">
                  <c:v>13.429</c:v>
                </c:pt>
                <c:pt idx="47">
                  <c:v>16.991</c:v>
                </c:pt>
                <c:pt idx="48">
                  <c:v>14.311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D1E-4294-BC1B-983601A3749B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Sheet1!$G$8:$G$16</c:f>
              <c:numCache>
                <c:formatCode>General</c:formatCode>
                <c:ptCount val="9"/>
                <c:pt idx="0">
                  <c:v>0.41364300000000043</c:v>
                </c:pt>
                <c:pt idx="1">
                  <c:v>0.43035800000000535</c:v>
                </c:pt>
                <c:pt idx="2">
                  <c:v>0.44627700000000203</c:v>
                </c:pt>
                <c:pt idx="3">
                  <c:v>0.46727900000000488</c:v>
                </c:pt>
                <c:pt idx="4">
                  <c:v>0.48465900000000062</c:v>
                </c:pt>
                <c:pt idx="5">
                  <c:v>0.50024600000000419</c:v>
                </c:pt>
                <c:pt idx="6">
                  <c:v>0.51629199999999997</c:v>
                </c:pt>
                <c:pt idx="7">
                  <c:v>0.53948700000000116</c:v>
                </c:pt>
                <c:pt idx="8">
                  <c:v>0.55541900000000055</c:v>
                </c:pt>
              </c:numCache>
            </c:numRef>
          </c:xVal>
          <c:yVal>
            <c:numRef>
              <c:f>Sheet1!$H$8:$H$16</c:f>
              <c:numCache>
                <c:formatCode>General</c:formatCode>
                <c:ptCount val="9"/>
                <c:pt idx="0">
                  <c:v>17.434000000000001</c:v>
                </c:pt>
                <c:pt idx="1">
                  <c:v>16.715</c:v>
                </c:pt>
                <c:pt idx="2">
                  <c:v>15.92</c:v>
                </c:pt>
                <c:pt idx="3">
                  <c:v>21.001000000000001</c:v>
                </c:pt>
                <c:pt idx="4">
                  <c:v>17.38</c:v>
                </c:pt>
                <c:pt idx="5">
                  <c:v>15.587999999999999</c:v>
                </c:pt>
                <c:pt idx="6">
                  <c:v>16.045999999999999</c:v>
                </c:pt>
                <c:pt idx="7">
                  <c:v>23.193999999999999</c:v>
                </c:pt>
                <c:pt idx="8">
                  <c:v>15.932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D1E-4294-BC1B-983601A374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ax val="1.4"/>
          <c:min val="0.3500000000000000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15000000000000002"/>
      </c:valAx>
      <c:valAx>
        <c:axId val="519209311"/>
        <c:scaling>
          <c:orientation val="minMax"/>
          <c:max val="6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5 25 Burst Loss</a:t>
            </a:r>
            <a:endParaRPr lang="en-US" baseline="0"/>
          </a:p>
          <a:p>
            <a:pPr>
              <a:defRPr/>
            </a:pPr>
            <a:r>
              <a:rPr lang="en-US" baseline="0"/>
              <a:t>Client to Server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xVal>
            <c:numRef>
              <c:f>Sheet1!$B$67:$B$115</c:f>
              <c:numCache>
                <c:formatCode>General</c:formatCode>
                <c:ptCount val="49"/>
                <c:pt idx="0">
                  <c:v>0.40080300000000335</c:v>
                </c:pt>
                <c:pt idx="1">
                  <c:v>0.41930900000000548</c:v>
                </c:pt>
                <c:pt idx="2">
                  <c:v>0.43419200000000302</c:v>
                </c:pt>
                <c:pt idx="3">
                  <c:v>0.45633500000000282</c:v>
                </c:pt>
                <c:pt idx="4">
                  <c:v>0.47264300000000503</c:v>
                </c:pt>
                <c:pt idx="5">
                  <c:v>0.48911200000000576</c:v>
                </c:pt>
                <c:pt idx="6">
                  <c:v>0.50473300000000165</c:v>
                </c:pt>
                <c:pt idx="7">
                  <c:v>0.52748800000000529</c:v>
                </c:pt>
                <c:pt idx="8">
                  <c:v>0.54312000000000182</c:v>
                </c:pt>
                <c:pt idx="9">
                  <c:v>0.57436400000000276</c:v>
                </c:pt>
                <c:pt idx="10">
                  <c:v>0.5900270000000063</c:v>
                </c:pt>
                <c:pt idx="11">
                  <c:v>0.60550600000000543</c:v>
                </c:pt>
                <c:pt idx="12">
                  <c:v>0.62122400000000511</c:v>
                </c:pt>
                <c:pt idx="13">
                  <c:v>0.63694900000000132</c:v>
                </c:pt>
                <c:pt idx="14">
                  <c:v>0.65249700000000388</c:v>
                </c:pt>
                <c:pt idx="15">
                  <c:v>0.68386800000000392</c:v>
                </c:pt>
                <c:pt idx="16">
                  <c:v>0.69946100000000655</c:v>
                </c:pt>
                <c:pt idx="17">
                  <c:v>0.71491600000000233</c:v>
                </c:pt>
                <c:pt idx="18">
                  <c:v>0.73067500000000507</c:v>
                </c:pt>
                <c:pt idx="19">
                  <c:v>0.74632800000000543</c:v>
                </c:pt>
                <c:pt idx="20">
                  <c:v>0.77742800000000045</c:v>
                </c:pt>
                <c:pt idx="21">
                  <c:v>0.80867200000000139</c:v>
                </c:pt>
                <c:pt idx="22">
                  <c:v>0.84009800000000467</c:v>
                </c:pt>
                <c:pt idx="23">
                  <c:v>0.87120500000000334</c:v>
                </c:pt>
                <c:pt idx="24">
                  <c:v>0.90239900000000262</c:v>
                </c:pt>
                <c:pt idx="25">
                  <c:v>0.91797000000000395</c:v>
                </c:pt>
                <c:pt idx="26">
                  <c:v>0.93362700000000132</c:v>
                </c:pt>
                <c:pt idx="27">
                  <c:v>0.94922500000000554</c:v>
                </c:pt>
                <c:pt idx="28">
                  <c:v>0.98040900000000164</c:v>
                </c:pt>
                <c:pt idx="29">
                  <c:v>0.9961980000000068</c:v>
                </c:pt>
                <c:pt idx="30">
                  <c:v>1.0116840000000025</c:v>
                </c:pt>
                <c:pt idx="31">
                  <c:v>1.0276220000000009</c:v>
                </c:pt>
                <c:pt idx="32">
                  <c:v>1.0422180000000054</c:v>
                </c:pt>
                <c:pt idx="33">
                  <c:v>1.0585870000000028</c:v>
                </c:pt>
                <c:pt idx="34">
                  <c:v>1.0741540000000001</c:v>
                </c:pt>
                <c:pt idx="35">
                  <c:v>1.1368510000000001</c:v>
                </c:pt>
                <c:pt idx="36">
                  <c:v>1.1523130000000066</c:v>
                </c:pt>
                <c:pt idx="37">
                  <c:v>1.1835950000000039</c:v>
                </c:pt>
                <c:pt idx="38">
                  <c:v>1.2148190000000056</c:v>
                </c:pt>
                <c:pt idx="39">
                  <c:v>1.2305980000000005</c:v>
                </c:pt>
                <c:pt idx="40">
                  <c:v>1.246025000000003</c:v>
                </c:pt>
                <c:pt idx="41">
                  <c:v>1.2615770000000026</c:v>
                </c:pt>
                <c:pt idx="42">
                  <c:v>1.2772220000000019</c:v>
                </c:pt>
                <c:pt idx="43">
                  <c:v>1.2928100000000029</c:v>
                </c:pt>
                <c:pt idx="44">
                  <c:v>1.3085390000000032</c:v>
                </c:pt>
                <c:pt idx="45">
                  <c:v>1.3241630000000058</c:v>
                </c:pt>
                <c:pt idx="46">
                  <c:v>1.3397220000000019</c:v>
                </c:pt>
                <c:pt idx="47">
                  <c:v>1.355394000000004</c:v>
                </c:pt>
                <c:pt idx="48">
                  <c:v>1.3710480000000018</c:v>
                </c:pt>
              </c:numCache>
            </c:numRef>
          </c:xVal>
          <c:yVal>
            <c:numRef>
              <c:f>Sheet1!$C$67:$C$115</c:f>
              <c:numCache>
                <c:formatCode>General</c:formatCode>
                <c:ptCount val="49"/>
                <c:pt idx="0">
                  <c:v>19.346</c:v>
                </c:pt>
                <c:pt idx="1">
                  <c:v>18.506</c:v>
                </c:pt>
                <c:pt idx="2">
                  <c:v>14.882</c:v>
                </c:pt>
                <c:pt idx="3">
                  <c:v>22.143999999999998</c:v>
                </c:pt>
                <c:pt idx="4">
                  <c:v>16.306999999999999</c:v>
                </c:pt>
                <c:pt idx="5">
                  <c:v>16.469000000000001</c:v>
                </c:pt>
                <c:pt idx="6">
                  <c:v>15.622</c:v>
                </c:pt>
                <c:pt idx="7">
                  <c:v>22.754000000000001</c:v>
                </c:pt>
                <c:pt idx="8">
                  <c:v>15.632999999999999</c:v>
                </c:pt>
                <c:pt idx="9">
                  <c:v>31.242999999999999</c:v>
                </c:pt>
                <c:pt idx="10">
                  <c:v>15.664</c:v>
                </c:pt>
                <c:pt idx="11">
                  <c:v>15.478</c:v>
                </c:pt>
                <c:pt idx="12">
                  <c:v>15.718</c:v>
                </c:pt>
                <c:pt idx="13">
                  <c:v>15.726000000000001</c:v>
                </c:pt>
                <c:pt idx="14">
                  <c:v>15.548</c:v>
                </c:pt>
                <c:pt idx="15">
                  <c:v>31.37</c:v>
                </c:pt>
                <c:pt idx="16">
                  <c:v>15.593</c:v>
                </c:pt>
                <c:pt idx="17">
                  <c:v>15.455</c:v>
                </c:pt>
                <c:pt idx="18">
                  <c:v>15.759</c:v>
                </c:pt>
                <c:pt idx="19">
                  <c:v>15.653</c:v>
                </c:pt>
                <c:pt idx="20">
                  <c:v>31.1</c:v>
                </c:pt>
                <c:pt idx="21">
                  <c:v>31.244</c:v>
                </c:pt>
                <c:pt idx="22">
                  <c:v>31.425999999999998</c:v>
                </c:pt>
                <c:pt idx="23">
                  <c:v>31.108000000000001</c:v>
                </c:pt>
                <c:pt idx="24">
                  <c:v>31.193999999999999</c:v>
                </c:pt>
                <c:pt idx="25">
                  <c:v>15.57</c:v>
                </c:pt>
                <c:pt idx="26">
                  <c:v>15.657999999999999</c:v>
                </c:pt>
                <c:pt idx="27">
                  <c:v>15.597</c:v>
                </c:pt>
                <c:pt idx="28">
                  <c:v>31.184999999999999</c:v>
                </c:pt>
                <c:pt idx="29">
                  <c:v>15.788</c:v>
                </c:pt>
                <c:pt idx="30">
                  <c:v>15.486000000000001</c:v>
                </c:pt>
                <c:pt idx="31">
                  <c:v>15.938000000000001</c:v>
                </c:pt>
                <c:pt idx="32">
                  <c:v>14.596</c:v>
                </c:pt>
                <c:pt idx="33">
                  <c:v>16.37</c:v>
                </c:pt>
                <c:pt idx="34">
                  <c:v>15.566000000000001</c:v>
                </c:pt>
                <c:pt idx="35">
                  <c:v>62.698</c:v>
                </c:pt>
                <c:pt idx="36">
                  <c:v>15.461</c:v>
                </c:pt>
                <c:pt idx="37">
                  <c:v>31.282</c:v>
                </c:pt>
                <c:pt idx="38">
                  <c:v>31.224</c:v>
                </c:pt>
                <c:pt idx="39">
                  <c:v>15.779</c:v>
                </c:pt>
                <c:pt idx="40">
                  <c:v>15.428000000000001</c:v>
                </c:pt>
                <c:pt idx="41">
                  <c:v>15.551</c:v>
                </c:pt>
                <c:pt idx="42">
                  <c:v>15.645</c:v>
                </c:pt>
                <c:pt idx="43">
                  <c:v>15.587999999999999</c:v>
                </c:pt>
                <c:pt idx="44">
                  <c:v>15.73</c:v>
                </c:pt>
                <c:pt idx="45">
                  <c:v>15.622999999999999</c:v>
                </c:pt>
                <c:pt idx="46">
                  <c:v>15.558999999999999</c:v>
                </c:pt>
                <c:pt idx="47">
                  <c:v>15.673</c:v>
                </c:pt>
                <c:pt idx="48">
                  <c:v>15.653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6F9-4ED9-91B9-0770BC0CE0CF}"/>
            </c:ext>
          </c:extLst>
        </c:ser>
        <c:ser>
          <c:idx val="1"/>
          <c:order val="1"/>
          <c:tx>
            <c:v>Delay Bit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Sheet1!$G$67:$G$74</c:f>
              <c:numCache>
                <c:formatCode>General</c:formatCode>
                <c:ptCount val="8"/>
                <c:pt idx="0">
                  <c:v>0.41930900000000548</c:v>
                </c:pt>
                <c:pt idx="1">
                  <c:v>0.43419200000000302</c:v>
                </c:pt>
                <c:pt idx="2">
                  <c:v>0.45633500000000282</c:v>
                </c:pt>
                <c:pt idx="3">
                  <c:v>0.47264300000000503</c:v>
                </c:pt>
                <c:pt idx="4">
                  <c:v>0.48911200000000576</c:v>
                </c:pt>
                <c:pt idx="5">
                  <c:v>0.50473300000000165</c:v>
                </c:pt>
                <c:pt idx="6">
                  <c:v>0.52748800000000529</c:v>
                </c:pt>
                <c:pt idx="7">
                  <c:v>0.54312000000000182</c:v>
                </c:pt>
              </c:numCache>
            </c:numRef>
          </c:xVal>
          <c:yVal>
            <c:numRef>
              <c:f>Sheet1!$H$67:$H$74</c:f>
              <c:numCache>
                <c:formatCode>General</c:formatCode>
                <c:ptCount val="8"/>
                <c:pt idx="0">
                  <c:v>18.506</c:v>
                </c:pt>
                <c:pt idx="1">
                  <c:v>14.882</c:v>
                </c:pt>
                <c:pt idx="2">
                  <c:v>22.143999999999998</c:v>
                </c:pt>
                <c:pt idx="3">
                  <c:v>16.306999999999999</c:v>
                </c:pt>
                <c:pt idx="4">
                  <c:v>16.469000000000001</c:v>
                </c:pt>
                <c:pt idx="5">
                  <c:v>15.622</c:v>
                </c:pt>
                <c:pt idx="6">
                  <c:v>22.754000000000001</c:v>
                </c:pt>
                <c:pt idx="7">
                  <c:v>15.632999999999999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6F9-4ED9-91B9-0770BC0CE0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ax val="1.4"/>
          <c:min val="0.3500000000000000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15000000000000002"/>
      </c:valAx>
      <c:valAx>
        <c:axId val="519209311"/>
        <c:scaling>
          <c:orientation val="minMax"/>
          <c:max val="6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No Manual Loss or Packet Reorder</a:t>
            </a:r>
            <a:endParaRPr lang="en-IL">
              <a:effectLst/>
            </a:endParaRPr>
          </a:p>
          <a:p>
            <a:pPr>
              <a:defRPr/>
            </a:pPr>
            <a:r>
              <a:rPr lang="en-US" sz="1800" b="0" i="0" baseline="0">
                <a:effectLst/>
              </a:rPr>
              <a:t>Client to Server</a:t>
            </a:r>
            <a:endParaRPr lang="en-IL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 cmpd="dbl">
                <a:solidFill>
                  <a:schemeClr val="accent1"/>
                </a:solidFill>
              </a:ln>
              <a:effectLst/>
            </c:spPr>
          </c:marker>
          <c:xVal>
            <c:numRef>
              <c:f>Sheet1!$B$79:$B$115</c:f>
              <c:numCache>
                <c:formatCode>General</c:formatCode>
                <c:ptCount val="37"/>
                <c:pt idx="0">
                  <c:v>0.65330499999999603</c:v>
                </c:pt>
                <c:pt idx="1">
                  <c:v>0.68213499999999527</c:v>
                </c:pt>
                <c:pt idx="2">
                  <c:v>0.7127969999999948</c:v>
                </c:pt>
                <c:pt idx="3">
                  <c:v>0.74315099999999745</c:v>
                </c:pt>
                <c:pt idx="4">
                  <c:v>0.764091999999998</c:v>
                </c:pt>
                <c:pt idx="5">
                  <c:v>0.7880309999999966</c:v>
                </c:pt>
                <c:pt idx="6">
                  <c:v>0.81806199999999762</c:v>
                </c:pt>
                <c:pt idx="7">
                  <c:v>0.84783799999999587</c:v>
                </c:pt>
                <c:pt idx="8">
                  <c:v>0.85674900000000065</c:v>
                </c:pt>
                <c:pt idx="9">
                  <c:v>0.8779830000000004</c:v>
                </c:pt>
                <c:pt idx="10">
                  <c:v>0.9076559999999958</c:v>
                </c:pt>
                <c:pt idx="11">
                  <c:v>0.91939899999999852</c:v>
                </c:pt>
                <c:pt idx="12">
                  <c:v>0.93773300000000148</c:v>
                </c:pt>
                <c:pt idx="13">
                  <c:v>0.95169599999999832</c:v>
                </c:pt>
                <c:pt idx="14">
                  <c:v>0.9676589999999976</c:v>
                </c:pt>
                <c:pt idx="15">
                  <c:v>0.98147699999999816</c:v>
                </c:pt>
                <c:pt idx="16">
                  <c:v>0.99919200000000075</c:v>
                </c:pt>
                <c:pt idx="17">
                  <c:v>1.0131709999999998</c:v>
                </c:pt>
                <c:pt idx="18">
                  <c:v>1.0299210000000016</c:v>
                </c:pt>
                <c:pt idx="19">
                  <c:v>1.0441840000000013</c:v>
                </c:pt>
                <c:pt idx="20">
                  <c:v>1.0623489999999975</c:v>
                </c:pt>
                <c:pt idx="21">
                  <c:v>1.0750489999999999</c:v>
                </c:pt>
                <c:pt idx="22">
                  <c:v>1.1069600000000008</c:v>
                </c:pt>
                <c:pt idx="23">
                  <c:v>1.1460969999999975</c:v>
                </c:pt>
                <c:pt idx="24">
                  <c:v>1.1579729999999984</c:v>
                </c:pt>
                <c:pt idx="25">
                  <c:v>1.1848290000000006</c:v>
                </c:pt>
                <c:pt idx="26">
                  <c:v>1.207848999999996</c:v>
                </c:pt>
                <c:pt idx="27">
                  <c:v>1.237836999999999</c:v>
                </c:pt>
                <c:pt idx="28">
                  <c:v>1.2475759999999951</c:v>
                </c:pt>
                <c:pt idx="29">
                  <c:v>1.2676519999999982</c:v>
                </c:pt>
                <c:pt idx="30">
                  <c:v>1.2786919999999995</c:v>
                </c:pt>
                <c:pt idx="31">
                  <c:v>1.2976570000000009</c:v>
                </c:pt>
                <c:pt idx="32">
                  <c:v>1.3094899999999967</c:v>
                </c:pt>
                <c:pt idx="33">
                  <c:v>1.3275080000000017</c:v>
                </c:pt>
                <c:pt idx="34">
                  <c:v>1.3412119999999987</c:v>
                </c:pt>
                <c:pt idx="35">
                  <c:v>1.357408999999997</c:v>
                </c:pt>
                <c:pt idx="36">
                  <c:v>1.3723899999999958</c:v>
                </c:pt>
              </c:numCache>
            </c:numRef>
          </c:xVal>
          <c:yVal>
            <c:numRef>
              <c:f>Sheet1!$C$79:$C$115</c:f>
              <c:numCache>
                <c:formatCode>General</c:formatCode>
                <c:ptCount val="37"/>
                <c:pt idx="0">
                  <c:v>12.375</c:v>
                </c:pt>
                <c:pt idx="1">
                  <c:v>28.83</c:v>
                </c:pt>
                <c:pt idx="2">
                  <c:v>30.663</c:v>
                </c:pt>
                <c:pt idx="3">
                  <c:v>30.353999999999999</c:v>
                </c:pt>
                <c:pt idx="4">
                  <c:v>20.940999999999999</c:v>
                </c:pt>
                <c:pt idx="5">
                  <c:v>23.937999999999999</c:v>
                </c:pt>
                <c:pt idx="6">
                  <c:v>30.030999999999999</c:v>
                </c:pt>
                <c:pt idx="7">
                  <c:v>29.777000000000001</c:v>
                </c:pt>
                <c:pt idx="8">
                  <c:v>8.91</c:v>
                </c:pt>
                <c:pt idx="9">
                  <c:v>21.234000000000002</c:v>
                </c:pt>
                <c:pt idx="10">
                  <c:v>29.673999999999999</c:v>
                </c:pt>
                <c:pt idx="11">
                  <c:v>11.743</c:v>
                </c:pt>
                <c:pt idx="12">
                  <c:v>18.334</c:v>
                </c:pt>
                <c:pt idx="13">
                  <c:v>13.962999999999999</c:v>
                </c:pt>
                <c:pt idx="14">
                  <c:v>15.962999999999999</c:v>
                </c:pt>
                <c:pt idx="15">
                  <c:v>13.817</c:v>
                </c:pt>
                <c:pt idx="16">
                  <c:v>17.716000000000001</c:v>
                </c:pt>
                <c:pt idx="17">
                  <c:v>13.978999999999999</c:v>
                </c:pt>
                <c:pt idx="18">
                  <c:v>16.748999999999999</c:v>
                </c:pt>
                <c:pt idx="19">
                  <c:v>14.263999999999999</c:v>
                </c:pt>
                <c:pt idx="20">
                  <c:v>18.164000000000001</c:v>
                </c:pt>
                <c:pt idx="21">
                  <c:v>12.701000000000001</c:v>
                </c:pt>
                <c:pt idx="22">
                  <c:v>31.91</c:v>
                </c:pt>
                <c:pt idx="23">
                  <c:v>39.137999999999998</c:v>
                </c:pt>
                <c:pt idx="24">
                  <c:v>11.875</c:v>
                </c:pt>
                <c:pt idx="25">
                  <c:v>26.856000000000002</c:v>
                </c:pt>
                <c:pt idx="26">
                  <c:v>23.02</c:v>
                </c:pt>
                <c:pt idx="27">
                  <c:v>29.988</c:v>
                </c:pt>
                <c:pt idx="28">
                  <c:v>9.7390000000000008</c:v>
                </c:pt>
                <c:pt idx="29">
                  <c:v>20.077000000000002</c:v>
                </c:pt>
                <c:pt idx="30">
                  <c:v>11.04</c:v>
                </c:pt>
                <c:pt idx="31">
                  <c:v>18.963999999999999</c:v>
                </c:pt>
                <c:pt idx="32">
                  <c:v>11.834</c:v>
                </c:pt>
                <c:pt idx="33">
                  <c:v>18.018000000000001</c:v>
                </c:pt>
                <c:pt idx="34">
                  <c:v>13.704000000000001</c:v>
                </c:pt>
                <c:pt idx="35">
                  <c:v>16.196999999999999</c:v>
                </c:pt>
                <c:pt idx="36">
                  <c:v>14.981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37-4F8A-9282-25BD8441757D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Sheet1!$G$79:$G$127</c:f>
              <c:numCache>
                <c:formatCode>General</c:formatCode>
                <c:ptCount val="49"/>
                <c:pt idx="0">
                  <c:v>0.68213499999999527</c:v>
                </c:pt>
                <c:pt idx="1">
                  <c:v>0.7127969999999948</c:v>
                </c:pt>
                <c:pt idx="2">
                  <c:v>0.74315099999999745</c:v>
                </c:pt>
                <c:pt idx="3">
                  <c:v>0.764091999999998</c:v>
                </c:pt>
                <c:pt idx="4">
                  <c:v>0.7880309999999966</c:v>
                </c:pt>
                <c:pt idx="5">
                  <c:v>0.81806199999999762</c:v>
                </c:pt>
                <c:pt idx="6">
                  <c:v>0.84783799999999587</c:v>
                </c:pt>
                <c:pt idx="7">
                  <c:v>0.85674900000000065</c:v>
                </c:pt>
                <c:pt idx="8">
                  <c:v>0.8779830000000004</c:v>
                </c:pt>
                <c:pt idx="9">
                  <c:v>0.9076559999999958</c:v>
                </c:pt>
                <c:pt idx="10">
                  <c:v>0.91939899999999852</c:v>
                </c:pt>
                <c:pt idx="11">
                  <c:v>0.93773300000000148</c:v>
                </c:pt>
                <c:pt idx="12">
                  <c:v>0.95169599999999832</c:v>
                </c:pt>
                <c:pt idx="13">
                  <c:v>0.9676589999999976</c:v>
                </c:pt>
                <c:pt idx="14">
                  <c:v>0.98147699999999816</c:v>
                </c:pt>
                <c:pt idx="15">
                  <c:v>0.99919200000000075</c:v>
                </c:pt>
                <c:pt idx="16">
                  <c:v>1.0131709999999998</c:v>
                </c:pt>
                <c:pt idx="17">
                  <c:v>1.0299210000000016</c:v>
                </c:pt>
                <c:pt idx="18">
                  <c:v>1.0441840000000013</c:v>
                </c:pt>
                <c:pt idx="19">
                  <c:v>1.0623489999999975</c:v>
                </c:pt>
                <c:pt idx="20">
                  <c:v>1.0750489999999999</c:v>
                </c:pt>
                <c:pt idx="21">
                  <c:v>1.1069600000000008</c:v>
                </c:pt>
                <c:pt idx="22">
                  <c:v>1.1460969999999975</c:v>
                </c:pt>
                <c:pt idx="23">
                  <c:v>1.1579729999999984</c:v>
                </c:pt>
                <c:pt idx="24">
                  <c:v>1.1848290000000006</c:v>
                </c:pt>
                <c:pt idx="25">
                  <c:v>1.207848999999996</c:v>
                </c:pt>
                <c:pt idx="26">
                  <c:v>1.237836999999999</c:v>
                </c:pt>
                <c:pt idx="27">
                  <c:v>1.2475759999999951</c:v>
                </c:pt>
                <c:pt idx="28">
                  <c:v>1.2676519999999982</c:v>
                </c:pt>
                <c:pt idx="29">
                  <c:v>1.2786919999999995</c:v>
                </c:pt>
                <c:pt idx="30">
                  <c:v>1.2976570000000009</c:v>
                </c:pt>
                <c:pt idx="31">
                  <c:v>1.3094899999999967</c:v>
                </c:pt>
                <c:pt idx="32">
                  <c:v>1.3275080000000017</c:v>
                </c:pt>
                <c:pt idx="33">
                  <c:v>1.3412119999999987</c:v>
                </c:pt>
                <c:pt idx="34">
                  <c:v>1.357408999999997</c:v>
                </c:pt>
                <c:pt idx="35">
                  <c:v>1.3723899999999958</c:v>
                </c:pt>
                <c:pt idx="36">
                  <c:v>1.4024560000000008</c:v>
                </c:pt>
                <c:pt idx="37">
                  <c:v>1.4192449999999965</c:v>
                </c:pt>
                <c:pt idx="38">
                  <c:v>1.4473160000000007</c:v>
                </c:pt>
                <c:pt idx="39">
                  <c:v>1.4659649999999971</c:v>
                </c:pt>
                <c:pt idx="40">
                  <c:v>1.482057999999995</c:v>
                </c:pt>
                <c:pt idx="41">
                  <c:v>1.4981219999999951</c:v>
                </c:pt>
                <c:pt idx="42">
                  <c:v>1.512989999999995</c:v>
                </c:pt>
                <c:pt idx="43">
                  <c:v>1.5295470000000009</c:v>
                </c:pt>
                <c:pt idx="44">
                  <c:v>1.5531349999999975</c:v>
                </c:pt>
                <c:pt idx="45">
                  <c:v>1.5758069999999975</c:v>
                </c:pt>
                <c:pt idx="46">
                  <c:v>1.5920409999999947</c:v>
                </c:pt>
                <c:pt idx="47">
                  <c:v>1.6375819999999948</c:v>
                </c:pt>
                <c:pt idx="48">
                  <c:v>1.669353000000001</c:v>
                </c:pt>
              </c:numCache>
            </c:numRef>
          </c:xVal>
          <c:yVal>
            <c:numRef>
              <c:f>Sheet1!$H$79:$H$127</c:f>
              <c:numCache>
                <c:formatCode>General</c:formatCode>
                <c:ptCount val="49"/>
                <c:pt idx="0">
                  <c:v>28.83</c:v>
                </c:pt>
                <c:pt idx="1">
                  <c:v>30.663</c:v>
                </c:pt>
                <c:pt idx="2">
                  <c:v>30.353999999999999</c:v>
                </c:pt>
                <c:pt idx="3">
                  <c:v>20.940999999999999</c:v>
                </c:pt>
                <c:pt idx="4">
                  <c:v>23.937999999999999</c:v>
                </c:pt>
                <c:pt idx="5">
                  <c:v>30.030999999999999</c:v>
                </c:pt>
                <c:pt idx="6">
                  <c:v>29.777000000000001</c:v>
                </c:pt>
                <c:pt idx="7">
                  <c:v>8.91</c:v>
                </c:pt>
                <c:pt idx="8">
                  <c:v>21.234000000000002</c:v>
                </c:pt>
                <c:pt idx="9">
                  <c:v>29.673999999999999</c:v>
                </c:pt>
                <c:pt idx="10">
                  <c:v>11.743</c:v>
                </c:pt>
                <c:pt idx="11">
                  <c:v>18.334</c:v>
                </c:pt>
                <c:pt idx="12">
                  <c:v>13.962999999999999</c:v>
                </c:pt>
                <c:pt idx="13">
                  <c:v>15.962999999999999</c:v>
                </c:pt>
                <c:pt idx="14">
                  <c:v>13.817</c:v>
                </c:pt>
                <c:pt idx="15">
                  <c:v>17.716000000000001</c:v>
                </c:pt>
                <c:pt idx="16">
                  <c:v>13.978999999999999</c:v>
                </c:pt>
                <c:pt idx="17">
                  <c:v>16.748999999999999</c:v>
                </c:pt>
                <c:pt idx="18">
                  <c:v>14.263999999999999</c:v>
                </c:pt>
                <c:pt idx="19">
                  <c:v>18.164000000000001</c:v>
                </c:pt>
                <c:pt idx="20">
                  <c:v>12.701000000000001</c:v>
                </c:pt>
                <c:pt idx="21">
                  <c:v>31.91</c:v>
                </c:pt>
                <c:pt idx="22">
                  <c:v>39.137999999999998</c:v>
                </c:pt>
                <c:pt idx="23">
                  <c:v>11.875</c:v>
                </c:pt>
                <c:pt idx="24">
                  <c:v>26.856000000000002</c:v>
                </c:pt>
                <c:pt idx="25">
                  <c:v>23.02</c:v>
                </c:pt>
                <c:pt idx="26">
                  <c:v>29.988</c:v>
                </c:pt>
                <c:pt idx="27">
                  <c:v>9.7390000000000008</c:v>
                </c:pt>
                <c:pt idx="28">
                  <c:v>20.077000000000002</c:v>
                </c:pt>
                <c:pt idx="29">
                  <c:v>11.04</c:v>
                </c:pt>
                <c:pt idx="30">
                  <c:v>18.963999999999999</c:v>
                </c:pt>
                <c:pt idx="31">
                  <c:v>11.834</c:v>
                </c:pt>
                <c:pt idx="32">
                  <c:v>18.018000000000001</c:v>
                </c:pt>
                <c:pt idx="33">
                  <c:v>13.704000000000001</c:v>
                </c:pt>
                <c:pt idx="34">
                  <c:v>16.196999999999999</c:v>
                </c:pt>
                <c:pt idx="35">
                  <c:v>14.981</c:v>
                </c:pt>
                <c:pt idx="36">
                  <c:v>30.065000000000001</c:v>
                </c:pt>
                <c:pt idx="37">
                  <c:v>16.789000000000001</c:v>
                </c:pt>
                <c:pt idx="38">
                  <c:v>28.071999999999999</c:v>
                </c:pt>
                <c:pt idx="39">
                  <c:v>18.648</c:v>
                </c:pt>
                <c:pt idx="40">
                  <c:v>16.093</c:v>
                </c:pt>
                <c:pt idx="41">
                  <c:v>16.065000000000001</c:v>
                </c:pt>
                <c:pt idx="42">
                  <c:v>14.868</c:v>
                </c:pt>
                <c:pt idx="43">
                  <c:v>16.556999999999999</c:v>
                </c:pt>
                <c:pt idx="44">
                  <c:v>23.588000000000001</c:v>
                </c:pt>
                <c:pt idx="45">
                  <c:v>22.670999999999999</c:v>
                </c:pt>
                <c:pt idx="46">
                  <c:v>16.234000000000002</c:v>
                </c:pt>
                <c:pt idx="47">
                  <c:v>45.540999999999997</c:v>
                </c:pt>
                <c:pt idx="48">
                  <c:v>31.771000000000001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537-4F8A-9282-25BD844175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363951"/>
        <c:axId val="674367695"/>
      </c:scatterChart>
      <c:valAx>
        <c:axId val="674363951"/>
        <c:scaling>
          <c:orientation val="minMax"/>
          <c:min val="0.60000000000000009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674367695"/>
        <c:crosses val="autoZero"/>
        <c:crossBetween val="midCat"/>
      </c:valAx>
      <c:valAx>
        <c:axId val="674367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67436395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10ms</a:t>
            </a:r>
            <a:r>
              <a:rPr lang="en-US" baseline="0"/>
              <a:t> Delay</a:t>
            </a:r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12700" cmpd="sng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ADEE-4DAB-9F10-368B030B3D27}"/>
              </c:ext>
            </c:extLst>
          </c:dPt>
          <c:xVal>
            <c:numRef>
              <c:f>Sheet1!$B$8:$B$45</c:f>
              <c:numCache>
                <c:formatCode>General</c:formatCode>
                <c:ptCount val="38"/>
                <c:pt idx="0">
                  <c:v>0.46984899999999641</c:v>
                </c:pt>
                <c:pt idx="1">
                  <c:v>0.4998730000000009</c:v>
                </c:pt>
                <c:pt idx="2">
                  <c:v>0.53133499999999856</c:v>
                </c:pt>
                <c:pt idx="3">
                  <c:v>0.56197699999999884</c:v>
                </c:pt>
                <c:pt idx="4">
                  <c:v>0.59247299999999825</c:v>
                </c:pt>
                <c:pt idx="5">
                  <c:v>0.62429300000000154</c:v>
                </c:pt>
                <c:pt idx="6">
                  <c:v>0.65561599999999487</c:v>
                </c:pt>
                <c:pt idx="7">
                  <c:v>0.69042400000000015</c:v>
                </c:pt>
                <c:pt idx="8">
                  <c:v>0.71906500000000051</c:v>
                </c:pt>
                <c:pt idx="9">
                  <c:v>0.75155000000000172</c:v>
                </c:pt>
                <c:pt idx="10">
                  <c:v>0.78138099999999611</c:v>
                </c:pt>
                <c:pt idx="11">
                  <c:v>0.81238099999999491</c:v>
                </c:pt>
                <c:pt idx="12">
                  <c:v>0.8447269999999989</c:v>
                </c:pt>
                <c:pt idx="13">
                  <c:v>0.87655300000000125</c:v>
                </c:pt>
                <c:pt idx="14">
                  <c:v>0.90998299999999688</c:v>
                </c:pt>
                <c:pt idx="15">
                  <c:v>0.93901100000000071</c:v>
                </c:pt>
                <c:pt idx="16">
                  <c:v>0.97188699999999528</c:v>
                </c:pt>
                <c:pt idx="17">
                  <c:v>0.99987199999999632</c:v>
                </c:pt>
                <c:pt idx="18">
                  <c:v>1.0318359999999984</c:v>
                </c:pt>
                <c:pt idx="19">
                  <c:v>1.0629139999999992</c:v>
                </c:pt>
                <c:pt idx="20">
                  <c:v>1.0953319999999991</c:v>
                </c:pt>
                <c:pt idx="21">
                  <c:v>1.1262630000000016</c:v>
                </c:pt>
                <c:pt idx="22">
                  <c:v>1.1563769999999991</c:v>
                </c:pt>
                <c:pt idx="23">
                  <c:v>1.1884299999999968</c:v>
                </c:pt>
                <c:pt idx="24">
                  <c:v>1.221472999999996</c:v>
                </c:pt>
                <c:pt idx="25">
                  <c:v>1.2526159999999962</c:v>
                </c:pt>
                <c:pt idx="26">
                  <c:v>1.2808479999999989</c:v>
                </c:pt>
                <c:pt idx="27">
                  <c:v>1.3168289999999985</c:v>
                </c:pt>
                <c:pt idx="28">
                  <c:v>1.3428399999999954</c:v>
                </c:pt>
                <c:pt idx="29">
                  <c:v>1.3766490000000005</c:v>
                </c:pt>
                <c:pt idx="30">
                  <c:v>1.4097319999999982</c:v>
                </c:pt>
                <c:pt idx="31">
                  <c:v>1.4396209999999954</c:v>
                </c:pt>
                <c:pt idx="32">
                  <c:v>1.4695089999999951</c:v>
                </c:pt>
                <c:pt idx="33">
                  <c:v>1.5017369999999985</c:v>
                </c:pt>
                <c:pt idx="34">
                  <c:v>1.5328159999999968</c:v>
                </c:pt>
                <c:pt idx="35">
                  <c:v>1.5796709999999976</c:v>
                </c:pt>
                <c:pt idx="36">
                  <c:v>1.6001539999999963</c:v>
                </c:pt>
                <c:pt idx="37">
                  <c:v>1.6280019999999951</c:v>
                </c:pt>
              </c:numCache>
            </c:numRef>
          </c:xVal>
          <c:yVal>
            <c:numRef>
              <c:f>Sheet1!$C$8:$C$45</c:f>
              <c:numCache>
                <c:formatCode>General</c:formatCode>
                <c:ptCount val="38"/>
                <c:pt idx="0">
                  <c:v>443.33199999999999</c:v>
                </c:pt>
                <c:pt idx="1">
                  <c:v>30.024000000000001</c:v>
                </c:pt>
                <c:pt idx="2">
                  <c:v>31.462</c:v>
                </c:pt>
                <c:pt idx="3">
                  <c:v>30.641999999999999</c:v>
                </c:pt>
                <c:pt idx="4">
                  <c:v>30.497</c:v>
                </c:pt>
                <c:pt idx="5">
                  <c:v>31.82</c:v>
                </c:pt>
                <c:pt idx="6">
                  <c:v>31.323</c:v>
                </c:pt>
                <c:pt idx="7">
                  <c:v>34.807000000000002</c:v>
                </c:pt>
                <c:pt idx="8">
                  <c:v>28.640999999999998</c:v>
                </c:pt>
                <c:pt idx="9">
                  <c:v>32.484999999999999</c:v>
                </c:pt>
                <c:pt idx="10">
                  <c:v>29.832000000000001</c:v>
                </c:pt>
                <c:pt idx="11">
                  <c:v>31</c:v>
                </c:pt>
                <c:pt idx="12">
                  <c:v>32.345999999999997</c:v>
                </c:pt>
                <c:pt idx="13">
                  <c:v>31.826000000000001</c:v>
                </c:pt>
                <c:pt idx="14">
                  <c:v>33.429000000000002</c:v>
                </c:pt>
                <c:pt idx="15">
                  <c:v>29.029</c:v>
                </c:pt>
                <c:pt idx="16">
                  <c:v>32.875999999999998</c:v>
                </c:pt>
                <c:pt idx="17">
                  <c:v>27.984000000000002</c:v>
                </c:pt>
                <c:pt idx="18">
                  <c:v>31.965</c:v>
                </c:pt>
                <c:pt idx="19">
                  <c:v>31.077000000000002</c:v>
                </c:pt>
                <c:pt idx="20">
                  <c:v>32.417999999999999</c:v>
                </c:pt>
                <c:pt idx="21">
                  <c:v>30.931999999999999</c:v>
                </c:pt>
                <c:pt idx="22">
                  <c:v>30.114000000000001</c:v>
                </c:pt>
                <c:pt idx="23">
                  <c:v>32.052999999999997</c:v>
                </c:pt>
                <c:pt idx="24">
                  <c:v>33.042000000000002</c:v>
                </c:pt>
                <c:pt idx="25">
                  <c:v>31.143000000000001</c:v>
                </c:pt>
                <c:pt idx="26">
                  <c:v>28.233000000000001</c:v>
                </c:pt>
                <c:pt idx="27">
                  <c:v>35.979999999999997</c:v>
                </c:pt>
                <c:pt idx="28">
                  <c:v>26.010999999999999</c:v>
                </c:pt>
                <c:pt idx="29">
                  <c:v>33.808999999999997</c:v>
                </c:pt>
                <c:pt idx="30">
                  <c:v>33.082999999999998</c:v>
                </c:pt>
                <c:pt idx="31">
                  <c:v>29.888999999999999</c:v>
                </c:pt>
                <c:pt idx="32">
                  <c:v>29.888000000000002</c:v>
                </c:pt>
                <c:pt idx="33">
                  <c:v>32.228000000000002</c:v>
                </c:pt>
                <c:pt idx="34">
                  <c:v>31.079000000000001</c:v>
                </c:pt>
                <c:pt idx="35">
                  <c:v>46.854999999999997</c:v>
                </c:pt>
                <c:pt idx="36">
                  <c:v>20.483000000000001</c:v>
                </c:pt>
                <c:pt idx="37">
                  <c:v>27.847999999999999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DEE-4DAB-9F10-368B030B3D27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Sheet1!$G$8:$G$44</c:f>
              <c:numCache>
                <c:formatCode>General</c:formatCode>
                <c:ptCount val="37"/>
                <c:pt idx="0">
                  <c:v>0.4998730000000009</c:v>
                </c:pt>
                <c:pt idx="1">
                  <c:v>0.53133499999999856</c:v>
                </c:pt>
                <c:pt idx="2">
                  <c:v>0.56197699999999884</c:v>
                </c:pt>
                <c:pt idx="3">
                  <c:v>0.59247299999999825</c:v>
                </c:pt>
                <c:pt idx="4">
                  <c:v>0.62429300000000154</c:v>
                </c:pt>
                <c:pt idx="5">
                  <c:v>0.65561599999999487</c:v>
                </c:pt>
                <c:pt idx="6">
                  <c:v>0.69042400000000015</c:v>
                </c:pt>
                <c:pt idx="7">
                  <c:v>0.71906500000000051</c:v>
                </c:pt>
                <c:pt idx="8">
                  <c:v>0.75155000000000172</c:v>
                </c:pt>
                <c:pt idx="9">
                  <c:v>0.78138099999999611</c:v>
                </c:pt>
                <c:pt idx="10">
                  <c:v>0.81238099999999491</c:v>
                </c:pt>
                <c:pt idx="11">
                  <c:v>0.8447269999999989</c:v>
                </c:pt>
                <c:pt idx="12">
                  <c:v>0.87655300000000125</c:v>
                </c:pt>
                <c:pt idx="13">
                  <c:v>0.90998299999999688</c:v>
                </c:pt>
                <c:pt idx="14">
                  <c:v>0.93901100000000071</c:v>
                </c:pt>
                <c:pt idx="15">
                  <c:v>0.97188699999999528</c:v>
                </c:pt>
                <c:pt idx="16">
                  <c:v>0.99987199999999632</c:v>
                </c:pt>
                <c:pt idx="17">
                  <c:v>1.0318359999999984</c:v>
                </c:pt>
                <c:pt idx="18">
                  <c:v>1.0629139999999992</c:v>
                </c:pt>
                <c:pt idx="19">
                  <c:v>1.0953319999999991</c:v>
                </c:pt>
                <c:pt idx="20">
                  <c:v>1.1262630000000016</c:v>
                </c:pt>
                <c:pt idx="21">
                  <c:v>1.1563769999999991</c:v>
                </c:pt>
                <c:pt idx="22">
                  <c:v>1.1884299999999968</c:v>
                </c:pt>
                <c:pt idx="23">
                  <c:v>1.221472999999996</c:v>
                </c:pt>
                <c:pt idx="24">
                  <c:v>1.2526159999999962</c:v>
                </c:pt>
                <c:pt idx="25">
                  <c:v>1.2808479999999989</c:v>
                </c:pt>
                <c:pt idx="26">
                  <c:v>1.3168289999999985</c:v>
                </c:pt>
                <c:pt idx="27">
                  <c:v>1.3428399999999954</c:v>
                </c:pt>
                <c:pt idx="28">
                  <c:v>1.3766490000000005</c:v>
                </c:pt>
                <c:pt idx="29">
                  <c:v>1.4097319999999982</c:v>
                </c:pt>
                <c:pt idx="30">
                  <c:v>1.4396209999999954</c:v>
                </c:pt>
                <c:pt idx="31">
                  <c:v>1.4695089999999951</c:v>
                </c:pt>
                <c:pt idx="32">
                  <c:v>1.5017369999999985</c:v>
                </c:pt>
                <c:pt idx="33">
                  <c:v>1.5328159999999968</c:v>
                </c:pt>
                <c:pt idx="34">
                  <c:v>1.5615179999999995</c:v>
                </c:pt>
                <c:pt idx="35">
                  <c:v>1.5940879999999993</c:v>
                </c:pt>
                <c:pt idx="36">
                  <c:v>1.6280019999999951</c:v>
                </c:pt>
              </c:numCache>
            </c:numRef>
          </c:xVal>
          <c:yVal>
            <c:numRef>
              <c:f>Sheet1!$H$8:$H$44</c:f>
              <c:numCache>
                <c:formatCode>General</c:formatCode>
                <c:ptCount val="37"/>
                <c:pt idx="0">
                  <c:v>30.024000000000001</c:v>
                </c:pt>
                <c:pt idx="1">
                  <c:v>31.462</c:v>
                </c:pt>
                <c:pt idx="2">
                  <c:v>30.641999999999999</c:v>
                </c:pt>
                <c:pt idx="3">
                  <c:v>30.497</c:v>
                </c:pt>
                <c:pt idx="4">
                  <c:v>31.82</c:v>
                </c:pt>
                <c:pt idx="5">
                  <c:v>31.323</c:v>
                </c:pt>
                <c:pt idx="6">
                  <c:v>34.807000000000002</c:v>
                </c:pt>
                <c:pt idx="7">
                  <c:v>28.640999999999998</c:v>
                </c:pt>
                <c:pt idx="8">
                  <c:v>32.484999999999999</c:v>
                </c:pt>
                <c:pt idx="9">
                  <c:v>29.832000000000001</c:v>
                </c:pt>
                <c:pt idx="10">
                  <c:v>31</c:v>
                </c:pt>
                <c:pt idx="11">
                  <c:v>32.345999999999997</c:v>
                </c:pt>
                <c:pt idx="12">
                  <c:v>31.826000000000001</c:v>
                </c:pt>
                <c:pt idx="13">
                  <c:v>33.429000000000002</c:v>
                </c:pt>
                <c:pt idx="14">
                  <c:v>29.029</c:v>
                </c:pt>
                <c:pt idx="15">
                  <c:v>32.875999999999998</c:v>
                </c:pt>
                <c:pt idx="16">
                  <c:v>27.984000000000002</c:v>
                </c:pt>
                <c:pt idx="17">
                  <c:v>31.965</c:v>
                </c:pt>
                <c:pt idx="18">
                  <c:v>31.077000000000002</c:v>
                </c:pt>
                <c:pt idx="19">
                  <c:v>32.417999999999999</c:v>
                </c:pt>
                <c:pt idx="20">
                  <c:v>30.931999999999999</c:v>
                </c:pt>
                <c:pt idx="21">
                  <c:v>30.114000000000001</c:v>
                </c:pt>
                <c:pt idx="22">
                  <c:v>32.052999999999997</c:v>
                </c:pt>
                <c:pt idx="23">
                  <c:v>33.042000000000002</c:v>
                </c:pt>
                <c:pt idx="24">
                  <c:v>31.143000000000001</c:v>
                </c:pt>
                <c:pt idx="25">
                  <c:v>28.233000000000001</c:v>
                </c:pt>
                <c:pt idx="26">
                  <c:v>35.979999999999997</c:v>
                </c:pt>
                <c:pt idx="27">
                  <c:v>26.010999999999999</c:v>
                </c:pt>
                <c:pt idx="28">
                  <c:v>33.808999999999997</c:v>
                </c:pt>
                <c:pt idx="29">
                  <c:v>33.082999999999998</c:v>
                </c:pt>
                <c:pt idx="30">
                  <c:v>29.888999999999999</c:v>
                </c:pt>
                <c:pt idx="31">
                  <c:v>29.888000000000002</c:v>
                </c:pt>
                <c:pt idx="32">
                  <c:v>32.228000000000002</c:v>
                </c:pt>
                <c:pt idx="33">
                  <c:v>31.079000000000001</c:v>
                </c:pt>
                <c:pt idx="34">
                  <c:v>28.702000000000002</c:v>
                </c:pt>
                <c:pt idx="35">
                  <c:v>32.570999999999998</c:v>
                </c:pt>
                <c:pt idx="36">
                  <c:v>33.912999999999997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DEE-4DAB-9F10-368B030B3D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15000000000000002"/>
      </c:valAx>
      <c:valAx>
        <c:axId val="519209311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10ms</a:t>
            </a:r>
            <a:r>
              <a:rPr lang="en-US" baseline="0"/>
              <a:t> Delay</a:t>
            </a:r>
          </a:p>
          <a:p>
            <a:pPr>
              <a:defRPr/>
            </a:pPr>
            <a:r>
              <a:rPr lang="en-US" baseline="0"/>
              <a:t>Client to Server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xVal>
            <c:numRef>
              <c:f>Sheet1!$B$56:$B$91</c:f>
              <c:numCache>
                <c:formatCode>General</c:formatCode>
                <c:ptCount val="36"/>
                <c:pt idx="0">
                  <c:v>0.47831000000000046</c:v>
                </c:pt>
                <c:pt idx="1">
                  <c:v>0.51003499999999491</c:v>
                </c:pt>
                <c:pt idx="2">
                  <c:v>0.54097999999999757</c:v>
                </c:pt>
                <c:pt idx="3">
                  <c:v>0.57194599999999696</c:v>
                </c:pt>
                <c:pt idx="4">
                  <c:v>0.60389099999999729</c:v>
                </c:pt>
                <c:pt idx="5">
                  <c:v>0.63471099999999581</c:v>
                </c:pt>
                <c:pt idx="6">
                  <c:v>0.66772999999999882</c:v>
                </c:pt>
                <c:pt idx="7">
                  <c:v>0.69798000000000116</c:v>
                </c:pt>
                <c:pt idx="8">
                  <c:v>0.72906199999999899</c:v>
                </c:pt>
                <c:pt idx="9">
                  <c:v>0.76015100000000047</c:v>
                </c:pt>
                <c:pt idx="10">
                  <c:v>0.79135699999999787</c:v>
                </c:pt>
                <c:pt idx="11">
                  <c:v>0.8232759999999999</c:v>
                </c:pt>
                <c:pt idx="12">
                  <c:v>0.85425800000000152</c:v>
                </c:pt>
                <c:pt idx="13">
                  <c:v>0.8861349999999959</c:v>
                </c:pt>
                <c:pt idx="14">
                  <c:v>0.91734299999999536</c:v>
                </c:pt>
                <c:pt idx="15">
                  <c:v>0.94913400000000081</c:v>
                </c:pt>
                <c:pt idx="16">
                  <c:v>0.97825900000000132</c:v>
                </c:pt>
                <c:pt idx="17">
                  <c:v>1.010821</c:v>
                </c:pt>
                <c:pt idx="18">
                  <c:v>1.0407209999999978</c:v>
                </c:pt>
                <c:pt idx="19">
                  <c:v>1.0736519999999956</c:v>
                </c:pt>
                <c:pt idx="20">
                  <c:v>1.1045039999999986</c:v>
                </c:pt>
                <c:pt idx="21">
                  <c:v>1.1356229999999954</c:v>
                </c:pt>
                <c:pt idx="22">
                  <c:v>1.1653359999999964</c:v>
                </c:pt>
                <c:pt idx="23">
                  <c:v>1.1972829999999988</c:v>
                </c:pt>
                <c:pt idx="24">
                  <c:v>1.230132999999995</c:v>
                </c:pt>
                <c:pt idx="25">
                  <c:v>1.2591649999999959</c:v>
                </c:pt>
                <c:pt idx="26">
                  <c:v>1.292034000000001</c:v>
                </c:pt>
                <c:pt idx="27">
                  <c:v>1.3218229999999949</c:v>
                </c:pt>
                <c:pt idx="28">
                  <c:v>1.3539359999999974</c:v>
                </c:pt>
                <c:pt idx="29">
                  <c:v>1.3868189999999956</c:v>
                </c:pt>
                <c:pt idx="30">
                  <c:v>1.4168269999999978</c:v>
                </c:pt>
                <c:pt idx="31">
                  <c:v>1.4477380000000011</c:v>
                </c:pt>
                <c:pt idx="32">
                  <c:v>1.4784900000000007</c:v>
                </c:pt>
                <c:pt idx="33">
                  <c:v>1.5096080000000001</c:v>
                </c:pt>
                <c:pt idx="34">
                  <c:v>1.6192069999999958</c:v>
                </c:pt>
                <c:pt idx="35">
                  <c:v>1.6298570000000012</c:v>
                </c:pt>
              </c:numCache>
            </c:numRef>
          </c:xVal>
          <c:yVal>
            <c:numRef>
              <c:f>Sheet1!$C$56:$C$91</c:f>
              <c:numCache>
                <c:formatCode>General</c:formatCode>
                <c:ptCount val="36"/>
                <c:pt idx="0">
                  <c:v>31.661000000000001</c:v>
                </c:pt>
                <c:pt idx="1">
                  <c:v>31.725999999999999</c:v>
                </c:pt>
                <c:pt idx="2">
                  <c:v>30.945</c:v>
                </c:pt>
                <c:pt idx="3">
                  <c:v>30.966000000000001</c:v>
                </c:pt>
                <c:pt idx="4">
                  <c:v>31.943999999999999</c:v>
                </c:pt>
                <c:pt idx="5">
                  <c:v>30.821000000000002</c:v>
                </c:pt>
                <c:pt idx="6">
                  <c:v>33.018999999999998</c:v>
                </c:pt>
                <c:pt idx="7">
                  <c:v>30.248999999999999</c:v>
                </c:pt>
                <c:pt idx="8">
                  <c:v>31.082999999999998</c:v>
                </c:pt>
                <c:pt idx="9">
                  <c:v>31.088000000000001</c:v>
                </c:pt>
                <c:pt idx="10">
                  <c:v>31.207000000000001</c:v>
                </c:pt>
                <c:pt idx="11">
                  <c:v>31.919</c:v>
                </c:pt>
                <c:pt idx="12">
                  <c:v>30.981999999999999</c:v>
                </c:pt>
                <c:pt idx="13">
                  <c:v>31.876999999999999</c:v>
                </c:pt>
                <c:pt idx="14">
                  <c:v>31.207999999999998</c:v>
                </c:pt>
                <c:pt idx="15">
                  <c:v>31.791</c:v>
                </c:pt>
                <c:pt idx="16">
                  <c:v>29.125</c:v>
                </c:pt>
                <c:pt idx="17">
                  <c:v>32.561</c:v>
                </c:pt>
                <c:pt idx="18">
                  <c:v>29.9</c:v>
                </c:pt>
                <c:pt idx="19">
                  <c:v>32.932000000000002</c:v>
                </c:pt>
                <c:pt idx="20">
                  <c:v>30.850999999999999</c:v>
                </c:pt>
                <c:pt idx="21">
                  <c:v>31.119</c:v>
                </c:pt>
                <c:pt idx="22">
                  <c:v>29.713000000000001</c:v>
                </c:pt>
                <c:pt idx="23">
                  <c:v>31.948</c:v>
                </c:pt>
                <c:pt idx="24">
                  <c:v>32.85</c:v>
                </c:pt>
                <c:pt idx="25">
                  <c:v>29.032</c:v>
                </c:pt>
                <c:pt idx="26">
                  <c:v>32.868000000000002</c:v>
                </c:pt>
                <c:pt idx="27">
                  <c:v>29.79</c:v>
                </c:pt>
                <c:pt idx="28">
                  <c:v>32.112000000000002</c:v>
                </c:pt>
                <c:pt idx="29">
                  <c:v>32.883000000000003</c:v>
                </c:pt>
                <c:pt idx="30">
                  <c:v>30.007999999999999</c:v>
                </c:pt>
                <c:pt idx="31">
                  <c:v>30.911000000000001</c:v>
                </c:pt>
                <c:pt idx="32">
                  <c:v>30.753</c:v>
                </c:pt>
                <c:pt idx="33">
                  <c:v>31.117999999999999</c:v>
                </c:pt>
                <c:pt idx="34">
                  <c:v>109.60599999999999</c:v>
                </c:pt>
                <c:pt idx="35">
                  <c:v>10.643000000000001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A4E-4D2B-8511-960C47DB1D33}"/>
            </c:ext>
          </c:extLst>
        </c:ser>
        <c:ser>
          <c:idx val="1"/>
          <c:order val="1"/>
          <c:tx>
            <c:v>Delay Bit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Sheet1!$G$56:$G$91</c:f>
              <c:numCache>
                <c:formatCode>General</c:formatCode>
                <c:ptCount val="36"/>
                <c:pt idx="0">
                  <c:v>0.51003499999999491</c:v>
                </c:pt>
                <c:pt idx="1">
                  <c:v>0.54097999999999757</c:v>
                </c:pt>
                <c:pt idx="2">
                  <c:v>0.57194599999999696</c:v>
                </c:pt>
                <c:pt idx="3">
                  <c:v>0.60389099999999729</c:v>
                </c:pt>
                <c:pt idx="4">
                  <c:v>0.63471099999999581</c:v>
                </c:pt>
                <c:pt idx="5">
                  <c:v>0.66772999999999882</c:v>
                </c:pt>
                <c:pt idx="6">
                  <c:v>0.69798000000000116</c:v>
                </c:pt>
                <c:pt idx="7">
                  <c:v>0.72906199999999899</c:v>
                </c:pt>
                <c:pt idx="8">
                  <c:v>0.76015100000000047</c:v>
                </c:pt>
                <c:pt idx="9">
                  <c:v>0.79135699999999787</c:v>
                </c:pt>
                <c:pt idx="10">
                  <c:v>0.8232759999999999</c:v>
                </c:pt>
                <c:pt idx="11">
                  <c:v>0.85425800000000152</c:v>
                </c:pt>
                <c:pt idx="12">
                  <c:v>0.8861349999999959</c:v>
                </c:pt>
                <c:pt idx="13">
                  <c:v>0.91734299999999536</c:v>
                </c:pt>
                <c:pt idx="14">
                  <c:v>0.94913400000000081</c:v>
                </c:pt>
                <c:pt idx="15">
                  <c:v>0.97825900000000132</c:v>
                </c:pt>
                <c:pt idx="16">
                  <c:v>1.010821</c:v>
                </c:pt>
                <c:pt idx="17">
                  <c:v>1.0407209999999978</c:v>
                </c:pt>
                <c:pt idx="18">
                  <c:v>1.0736519999999956</c:v>
                </c:pt>
                <c:pt idx="19">
                  <c:v>1.1045039999999986</c:v>
                </c:pt>
                <c:pt idx="20">
                  <c:v>1.1356229999999954</c:v>
                </c:pt>
                <c:pt idx="21">
                  <c:v>1.1653359999999964</c:v>
                </c:pt>
                <c:pt idx="22">
                  <c:v>1.1972829999999988</c:v>
                </c:pt>
                <c:pt idx="23">
                  <c:v>1.230132999999995</c:v>
                </c:pt>
                <c:pt idx="24">
                  <c:v>1.2591649999999959</c:v>
                </c:pt>
                <c:pt idx="25">
                  <c:v>1.292034000000001</c:v>
                </c:pt>
                <c:pt idx="26">
                  <c:v>1.3218229999999949</c:v>
                </c:pt>
                <c:pt idx="27">
                  <c:v>1.3539359999999974</c:v>
                </c:pt>
                <c:pt idx="28">
                  <c:v>1.3868189999999956</c:v>
                </c:pt>
                <c:pt idx="29">
                  <c:v>1.4168269999999978</c:v>
                </c:pt>
                <c:pt idx="30">
                  <c:v>1.4477380000000011</c:v>
                </c:pt>
                <c:pt idx="31">
                  <c:v>1.4784900000000007</c:v>
                </c:pt>
                <c:pt idx="32">
                  <c:v>1.5096080000000001</c:v>
                </c:pt>
                <c:pt idx="33">
                  <c:v>1.5404219999999995</c:v>
                </c:pt>
                <c:pt idx="34">
                  <c:v>1.5723219999999998</c:v>
                </c:pt>
                <c:pt idx="35">
                  <c:v>1.605208999999995</c:v>
                </c:pt>
              </c:numCache>
            </c:numRef>
          </c:xVal>
          <c:yVal>
            <c:numRef>
              <c:f>Sheet1!$H$56:$H$91</c:f>
              <c:numCache>
                <c:formatCode>General</c:formatCode>
                <c:ptCount val="36"/>
                <c:pt idx="0">
                  <c:v>31.725999999999999</c:v>
                </c:pt>
                <c:pt idx="1">
                  <c:v>30.945</c:v>
                </c:pt>
                <c:pt idx="2">
                  <c:v>30.966000000000001</c:v>
                </c:pt>
                <c:pt idx="3">
                  <c:v>31.943999999999999</c:v>
                </c:pt>
                <c:pt idx="4">
                  <c:v>30.821000000000002</c:v>
                </c:pt>
                <c:pt idx="5">
                  <c:v>33.018999999999998</c:v>
                </c:pt>
                <c:pt idx="6">
                  <c:v>30.248999999999999</c:v>
                </c:pt>
                <c:pt idx="7">
                  <c:v>31.082999999999998</c:v>
                </c:pt>
                <c:pt idx="8">
                  <c:v>31.088000000000001</c:v>
                </c:pt>
                <c:pt idx="9">
                  <c:v>31.207000000000001</c:v>
                </c:pt>
                <c:pt idx="10">
                  <c:v>31.919</c:v>
                </c:pt>
                <c:pt idx="11">
                  <c:v>30.981999999999999</c:v>
                </c:pt>
                <c:pt idx="12">
                  <c:v>31.876999999999999</c:v>
                </c:pt>
                <c:pt idx="13">
                  <c:v>31.207999999999998</c:v>
                </c:pt>
                <c:pt idx="14">
                  <c:v>31.791</c:v>
                </c:pt>
                <c:pt idx="15">
                  <c:v>29.125</c:v>
                </c:pt>
                <c:pt idx="16">
                  <c:v>32.561</c:v>
                </c:pt>
                <c:pt idx="17">
                  <c:v>29.9</c:v>
                </c:pt>
                <c:pt idx="18">
                  <c:v>32.932000000000002</c:v>
                </c:pt>
                <c:pt idx="19">
                  <c:v>30.850999999999999</c:v>
                </c:pt>
                <c:pt idx="20">
                  <c:v>31.119</c:v>
                </c:pt>
                <c:pt idx="21">
                  <c:v>29.713000000000001</c:v>
                </c:pt>
                <c:pt idx="22">
                  <c:v>31.948</c:v>
                </c:pt>
                <c:pt idx="23">
                  <c:v>32.85</c:v>
                </c:pt>
                <c:pt idx="24">
                  <c:v>29.032</c:v>
                </c:pt>
                <c:pt idx="25">
                  <c:v>32.868000000000002</c:v>
                </c:pt>
                <c:pt idx="26">
                  <c:v>29.79</c:v>
                </c:pt>
                <c:pt idx="27">
                  <c:v>32.112000000000002</c:v>
                </c:pt>
                <c:pt idx="28">
                  <c:v>32.883000000000003</c:v>
                </c:pt>
                <c:pt idx="29">
                  <c:v>30.007999999999999</c:v>
                </c:pt>
                <c:pt idx="30">
                  <c:v>30.911000000000001</c:v>
                </c:pt>
                <c:pt idx="31">
                  <c:v>30.753</c:v>
                </c:pt>
                <c:pt idx="32">
                  <c:v>31.117999999999999</c:v>
                </c:pt>
                <c:pt idx="33">
                  <c:v>30.812999999999999</c:v>
                </c:pt>
                <c:pt idx="34">
                  <c:v>31.901</c:v>
                </c:pt>
                <c:pt idx="35">
                  <c:v>32.886000000000003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A4E-4D2B-8511-960C47DB1D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15000000000000002"/>
      </c:valAx>
      <c:valAx>
        <c:axId val="519209311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Reorder 20ms 25% 50%</a:t>
            </a:r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12700" cmpd="sng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1F4D-4371-A985-21BCA269D49B}"/>
              </c:ext>
            </c:extLst>
          </c:dPt>
          <c:xVal>
            <c:numRef>
              <c:f>Sheet1!$B$8:$B$211</c:f>
              <c:numCache>
                <c:formatCode>General</c:formatCode>
                <c:ptCount val="204"/>
                <c:pt idx="0">
                  <c:v>0.61075900000000161</c:v>
                </c:pt>
                <c:pt idx="1">
                  <c:v>0.64942400000000333</c:v>
                </c:pt>
                <c:pt idx="2">
                  <c:v>0.68702499999999844</c:v>
                </c:pt>
                <c:pt idx="3">
                  <c:v>0.72689400000000148</c:v>
                </c:pt>
                <c:pt idx="4">
                  <c:v>0.7587520000000012</c:v>
                </c:pt>
                <c:pt idx="5">
                  <c:v>0.78296100000000024</c:v>
                </c:pt>
                <c:pt idx="6">
                  <c:v>0.8143400000000014</c:v>
                </c:pt>
                <c:pt idx="7">
                  <c:v>0.82407700000000261</c:v>
                </c:pt>
                <c:pt idx="8">
                  <c:v>0.82724699999999984</c:v>
                </c:pt>
                <c:pt idx="9">
                  <c:v>0.82991900000000385</c:v>
                </c:pt>
                <c:pt idx="10">
                  <c:v>0.8331799999999987</c:v>
                </c:pt>
                <c:pt idx="11">
                  <c:v>0.84462200000000109</c:v>
                </c:pt>
                <c:pt idx="12">
                  <c:v>0.85919700000000176</c:v>
                </c:pt>
                <c:pt idx="13">
                  <c:v>0.89067800000000119</c:v>
                </c:pt>
                <c:pt idx="14">
                  <c:v>0.92215500000000361</c:v>
                </c:pt>
                <c:pt idx="15">
                  <c:v>0.94992200000000082</c:v>
                </c:pt>
                <c:pt idx="16">
                  <c:v>0.97237400000000207</c:v>
                </c:pt>
                <c:pt idx="17">
                  <c:v>1.0102279999999979</c:v>
                </c:pt>
                <c:pt idx="18">
                  <c:v>1.0317059999999998</c:v>
                </c:pt>
                <c:pt idx="19">
                  <c:v>1.0854939999999971</c:v>
                </c:pt>
                <c:pt idx="20">
                  <c:v>1.1297020000000018</c:v>
                </c:pt>
                <c:pt idx="21">
                  <c:v>1.162979</c:v>
                </c:pt>
                <c:pt idx="22">
                  <c:v>1.1875270000000029</c:v>
                </c:pt>
                <c:pt idx="23">
                  <c:v>1.2233739999999997</c:v>
                </c:pt>
                <c:pt idx="24">
                  <c:v>1.2560289999999981</c:v>
                </c:pt>
                <c:pt idx="25">
                  <c:v>1.2864720000000034</c:v>
                </c:pt>
                <c:pt idx="26">
                  <c:v>1.316906000000003</c:v>
                </c:pt>
                <c:pt idx="27">
                  <c:v>1.3472360000000023</c:v>
                </c:pt>
                <c:pt idx="28">
                  <c:v>1.3609009999999984</c:v>
                </c:pt>
                <c:pt idx="29">
                  <c:v>1.3633000000000024</c:v>
                </c:pt>
                <c:pt idx="30">
                  <c:v>1.378816999999998</c:v>
                </c:pt>
                <c:pt idx="31">
                  <c:v>1.3939469999999972</c:v>
                </c:pt>
                <c:pt idx="32">
                  <c:v>1.4255420000000001</c:v>
                </c:pt>
                <c:pt idx="33">
                  <c:v>1.4559530000000009</c:v>
                </c:pt>
                <c:pt idx="34">
                  <c:v>1.4884120000000038</c:v>
                </c:pt>
                <c:pt idx="35">
                  <c:v>1.519167000000003</c:v>
                </c:pt>
                <c:pt idx="36">
                  <c:v>1.5301529999999985</c:v>
                </c:pt>
                <c:pt idx="37">
                  <c:v>1.5352859999999993</c:v>
                </c:pt>
                <c:pt idx="38">
                  <c:v>1.5501319999999978</c:v>
                </c:pt>
                <c:pt idx="39">
                  <c:v>1.5696560000000019</c:v>
                </c:pt>
                <c:pt idx="40">
                  <c:v>1.5811210000000031</c:v>
                </c:pt>
                <c:pt idx="41">
                  <c:v>1.6130660000000034</c:v>
                </c:pt>
                <c:pt idx="42">
                  <c:v>1.6603860000000026</c:v>
                </c:pt>
                <c:pt idx="43">
                  <c:v>1.6916879999999992</c:v>
                </c:pt>
                <c:pt idx="44">
                  <c:v>1.7223350000000011</c:v>
                </c:pt>
                <c:pt idx="45">
                  <c:v>1.7338110000000029</c:v>
                </c:pt>
                <c:pt idx="46">
                  <c:v>1.7371740000000031</c:v>
                </c:pt>
                <c:pt idx="47">
                  <c:v>1.7548200000000023</c:v>
                </c:pt>
                <c:pt idx="48">
                  <c:v>1.7656109999999998</c:v>
                </c:pt>
                <c:pt idx="49">
                  <c:v>1.7875530000000026</c:v>
                </c:pt>
                <c:pt idx="50">
                  <c:v>1.8174550000000025</c:v>
                </c:pt>
                <c:pt idx="51">
                  <c:v>1.8468409999999977</c:v>
                </c:pt>
                <c:pt idx="52">
                  <c:v>1.8777410000000003</c:v>
                </c:pt>
                <c:pt idx="53">
                  <c:v>1.9087499999999977</c:v>
                </c:pt>
                <c:pt idx="54">
                  <c:v>1.9416390000000021</c:v>
                </c:pt>
                <c:pt idx="55">
                  <c:v>1.9720310000000012</c:v>
                </c:pt>
                <c:pt idx="56">
                  <c:v>2.0028009999999981</c:v>
                </c:pt>
                <c:pt idx="57">
                  <c:v>2.0349020000000024</c:v>
                </c:pt>
                <c:pt idx="58">
                  <c:v>2.0659660000000031</c:v>
                </c:pt>
                <c:pt idx="59">
                  <c:v>2.0974590000000006</c:v>
                </c:pt>
                <c:pt idx="60">
                  <c:v>2.1282250000000005</c:v>
                </c:pt>
                <c:pt idx="61">
                  <c:v>2.1595050000000029</c:v>
                </c:pt>
                <c:pt idx="62">
                  <c:v>2.1914500000000032</c:v>
                </c:pt>
                <c:pt idx="63">
                  <c:v>2.2226569999999981</c:v>
                </c:pt>
                <c:pt idx="64">
                  <c:v>2.2386229999999969</c:v>
                </c:pt>
                <c:pt idx="65">
                  <c:v>2.239455999999997</c:v>
                </c:pt>
                <c:pt idx="66">
                  <c:v>2.2545360000000016</c:v>
                </c:pt>
                <c:pt idx="67">
                  <c:v>2.269328999999999</c:v>
                </c:pt>
                <c:pt idx="68">
                  <c:v>2.3003020000000021</c:v>
                </c:pt>
                <c:pt idx="69">
                  <c:v>2.3161150000000035</c:v>
                </c:pt>
                <c:pt idx="70">
                  <c:v>2.3161869999999993</c:v>
                </c:pt>
                <c:pt idx="71">
                  <c:v>2.3313750000000013</c:v>
                </c:pt>
                <c:pt idx="72">
                  <c:v>2.3471850000000032</c:v>
                </c:pt>
                <c:pt idx="73">
                  <c:v>2.3620069999999984</c:v>
                </c:pt>
                <c:pt idx="74">
                  <c:v>2.3946880000000021</c:v>
                </c:pt>
                <c:pt idx="75">
                  <c:v>2.4254549999999995</c:v>
                </c:pt>
                <c:pt idx="76">
                  <c:v>2.455525999999999</c:v>
                </c:pt>
                <c:pt idx="77">
                  <c:v>2.4874089999999995</c:v>
                </c:pt>
                <c:pt idx="78">
                  <c:v>2.5194150000000022</c:v>
                </c:pt>
                <c:pt idx="79">
                  <c:v>2.5500529999999983</c:v>
                </c:pt>
                <c:pt idx="80">
                  <c:v>2.5609499999999983</c:v>
                </c:pt>
                <c:pt idx="81">
                  <c:v>2.5660930000000022</c:v>
                </c:pt>
                <c:pt idx="82">
                  <c:v>2.5810299999999984</c:v>
                </c:pt>
                <c:pt idx="83">
                  <c:v>2.5973159999999993</c:v>
                </c:pt>
                <c:pt idx="84">
                  <c:v>2.6282350000000037</c:v>
                </c:pt>
                <c:pt idx="85">
                  <c:v>2.6599679999999992</c:v>
                </c:pt>
                <c:pt idx="86">
                  <c:v>2.710369</c:v>
                </c:pt>
                <c:pt idx="87">
                  <c:v>2.7417200000000008</c:v>
                </c:pt>
                <c:pt idx="88">
                  <c:v>2.7720679999999973</c:v>
                </c:pt>
                <c:pt idx="89">
                  <c:v>2.8036389999999969</c:v>
                </c:pt>
                <c:pt idx="90">
                  <c:v>2.8354169999999996</c:v>
                </c:pt>
                <c:pt idx="91">
                  <c:v>2.8461649999999992</c:v>
                </c:pt>
                <c:pt idx="92">
                  <c:v>2.8505389999999977</c:v>
                </c:pt>
                <c:pt idx="93">
                  <c:v>2.8661700000000039</c:v>
                </c:pt>
                <c:pt idx="94">
                  <c:v>2.8821879999999993</c:v>
                </c:pt>
                <c:pt idx="95">
                  <c:v>2.8953479999999985</c:v>
                </c:pt>
                <c:pt idx="96">
                  <c:v>2.8978370000000027</c:v>
                </c:pt>
                <c:pt idx="97">
                  <c:v>2.9135050000000007</c:v>
                </c:pt>
                <c:pt idx="98">
                  <c:v>2.9287899999999993</c:v>
                </c:pt>
                <c:pt idx="99">
                  <c:v>2.9605609999999984</c:v>
                </c:pt>
                <c:pt idx="100">
                  <c:v>2.9752750000000034</c:v>
                </c:pt>
                <c:pt idx="101">
                  <c:v>2.9764359999999996</c:v>
                </c:pt>
                <c:pt idx="102">
                  <c:v>2.9929369999999977</c:v>
                </c:pt>
                <c:pt idx="103">
                  <c:v>3.0071149999999989</c:v>
                </c:pt>
                <c:pt idx="104">
                  <c:v>3.0273260000000022</c:v>
                </c:pt>
                <c:pt idx="105">
                  <c:v>3.0701540000000023</c:v>
                </c:pt>
                <c:pt idx="106">
                  <c:v>3.1005529999999979</c:v>
                </c:pt>
                <c:pt idx="107">
                  <c:v>3.1310020000000023</c:v>
                </c:pt>
                <c:pt idx="108">
                  <c:v>3.1631059999999991</c:v>
                </c:pt>
                <c:pt idx="109">
                  <c:v>3.1941630000000032</c:v>
                </c:pt>
                <c:pt idx="110">
                  <c:v>3.2253720000000001</c:v>
                </c:pt>
                <c:pt idx="111">
                  <c:v>3.2595489999999998</c:v>
                </c:pt>
                <c:pt idx="112">
                  <c:v>3.2711529999999982</c:v>
                </c:pt>
                <c:pt idx="113">
                  <c:v>3.2733059999999981</c:v>
                </c:pt>
                <c:pt idx="114">
                  <c:v>3.2896580000000029</c:v>
                </c:pt>
                <c:pt idx="115">
                  <c:v>3.2930539999999979</c:v>
                </c:pt>
                <c:pt idx="116">
                  <c:v>3.3352410000000035</c:v>
                </c:pt>
                <c:pt idx="117">
                  <c:v>3.3665329999999969</c:v>
                </c:pt>
                <c:pt idx="118">
                  <c:v>3.397354</c:v>
                </c:pt>
                <c:pt idx="119">
                  <c:v>3.4284140000000036</c:v>
                </c:pt>
                <c:pt idx="120">
                  <c:v>3.4600200000000001</c:v>
                </c:pt>
                <c:pt idx="121">
                  <c:v>3.4869389999999996</c:v>
                </c:pt>
                <c:pt idx="122">
                  <c:v>3.5020099999999985</c:v>
                </c:pt>
                <c:pt idx="123">
                  <c:v>3.5069780000000037</c:v>
                </c:pt>
                <c:pt idx="124">
                  <c:v>3.526297999999997</c:v>
                </c:pt>
                <c:pt idx="125">
                  <c:v>3.5388420000000025</c:v>
                </c:pt>
                <c:pt idx="126">
                  <c:v>3.5697279999999978</c:v>
                </c:pt>
                <c:pt idx="127">
                  <c:v>3.5801969999999983</c:v>
                </c:pt>
                <c:pt idx="128">
                  <c:v>3.6159600000000012</c:v>
                </c:pt>
                <c:pt idx="129">
                  <c:v>3.6271569999999969</c:v>
                </c:pt>
                <c:pt idx="130">
                  <c:v>3.6311120000000017</c:v>
                </c:pt>
                <c:pt idx="131">
                  <c:v>3.6312250000000006</c:v>
                </c:pt>
                <c:pt idx="132">
                  <c:v>3.642789999999998</c:v>
                </c:pt>
                <c:pt idx="133">
                  <c:v>3.6778410000000008</c:v>
                </c:pt>
                <c:pt idx="134">
                  <c:v>3.709066</c:v>
                </c:pt>
                <c:pt idx="135">
                  <c:v>3.7250900000000016</c:v>
                </c:pt>
                <c:pt idx="136">
                  <c:v>3.7558080000000018</c:v>
                </c:pt>
                <c:pt idx="137">
                  <c:v>3.7882790000000028</c:v>
                </c:pt>
                <c:pt idx="138">
                  <c:v>3.8191089999999974</c:v>
                </c:pt>
                <c:pt idx="139">
                  <c:v>3.8500980000000027</c:v>
                </c:pt>
                <c:pt idx="140">
                  <c:v>3.8614290000000011</c:v>
                </c:pt>
                <c:pt idx="141">
                  <c:v>3.8673649999999995</c:v>
                </c:pt>
                <c:pt idx="142">
                  <c:v>3.8815740000000005</c:v>
                </c:pt>
                <c:pt idx="143">
                  <c:v>3.9059179999999998</c:v>
                </c:pt>
                <c:pt idx="144">
                  <c:v>3.9133739999999975</c:v>
                </c:pt>
                <c:pt idx="145">
                  <c:v>3.9443210000000022</c:v>
                </c:pt>
                <c:pt idx="146">
                  <c:v>3.9758309999999994</c:v>
                </c:pt>
                <c:pt idx="147">
                  <c:v>4.0060289999999981</c:v>
                </c:pt>
                <c:pt idx="148">
                  <c:v>4.0369349999999997</c:v>
                </c:pt>
                <c:pt idx="149">
                  <c:v>4.0693839999999994</c:v>
                </c:pt>
                <c:pt idx="150">
                  <c:v>4.098317999999999</c:v>
                </c:pt>
                <c:pt idx="151">
                  <c:v>4.110990000000001</c:v>
                </c:pt>
                <c:pt idx="152">
                  <c:v>4.1160369999999986</c:v>
                </c:pt>
                <c:pt idx="153">
                  <c:v>4.1312709999999981</c:v>
                </c:pt>
                <c:pt idx="154">
                  <c:v>4.1790820000000011</c:v>
                </c:pt>
                <c:pt idx="155">
                  <c:v>4.2099779999999996</c:v>
                </c:pt>
                <c:pt idx="156">
                  <c:v>4.2423860000000033</c:v>
                </c:pt>
                <c:pt idx="157">
                  <c:v>4.2736000000000018</c:v>
                </c:pt>
                <c:pt idx="158">
                  <c:v>4.3058720000000008</c:v>
                </c:pt>
                <c:pt idx="159">
                  <c:v>4.3352450000000005</c:v>
                </c:pt>
                <c:pt idx="160">
                  <c:v>4.3683850000000035</c:v>
                </c:pt>
                <c:pt idx="161">
                  <c:v>4.3804099999999977</c:v>
                </c:pt>
                <c:pt idx="162">
                  <c:v>4.3863550000000018</c:v>
                </c:pt>
                <c:pt idx="163">
                  <c:v>4.3972770000000025</c:v>
                </c:pt>
                <c:pt idx="164">
                  <c:v>4.4131089999999986</c:v>
                </c:pt>
                <c:pt idx="165">
                  <c:v>4.444465000000001</c:v>
                </c:pt>
                <c:pt idx="166">
                  <c:v>4.4772460000000009</c:v>
                </c:pt>
                <c:pt idx="167">
                  <c:v>4.5083880000000036</c:v>
                </c:pt>
                <c:pt idx="168">
                  <c:v>4.5331690000000009</c:v>
                </c:pt>
                <c:pt idx="169">
                  <c:v>4.5692439999999976</c:v>
                </c:pt>
                <c:pt idx="170">
                  <c:v>4.6001869999999982</c:v>
                </c:pt>
                <c:pt idx="171">
                  <c:v>4.6314240000000026</c:v>
                </c:pt>
                <c:pt idx="172">
                  <c:v>4.6579750000000004</c:v>
                </c:pt>
                <c:pt idx="173">
                  <c:v>4.6944090000000003</c:v>
                </c:pt>
                <c:pt idx="174">
                  <c:v>4.7248870000000025</c:v>
                </c:pt>
                <c:pt idx="175">
                  <c:v>4.7566780000000008</c:v>
                </c:pt>
                <c:pt idx="176">
                  <c:v>4.7874869999999987</c:v>
                </c:pt>
                <c:pt idx="177">
                  <c:v>4.8193199999999976</c:v>
                </c:pt>
                <c:pt idx="178">
                  <c:v>4.8500310000000013</c:v>
                </c:pt>
                <c:pt idx="179">
                  <c:v>4.8813719999999989</c:v>
                </c:pt>
                <c:pt idx="180">
                  <c:v>4.8920219999999972</c:v>
                </c:pt>
                <c:pt idx="181">
                  <c:v>4.8977130000000031</c:v>
                </c:pt>
                <c:pt idx="182">
                  <c:v>4.9120920000000012</c:v>
                </c:pt>
                <c:pt idx="183">
                  <c:v>4.9279969999999977</c:v>
                </c:pt>
                <c:pt idx="184">
                  <c:v>4.9594390000000033</c:v>
                </c:pt>
                <c:pt idx="185">
                  <c:v>4.9858430000000027</c:v>
                </c:pt>
                <c:pt idx="186">
                  <c:v>5.004289</c:v>
                </c:pt>
                <c:pt idx="187">
                  <c:v>5.0094709999999978</c:v>
                </c:pt>
                <c:pt idx="188">
                  <c:v>5.0220860000000016</c:v>
                </c:pt>
                <c:pt idx="189">
                  <c:v>5.0371880000000004</c:v>
                </c:pt>
                <c:pt idx="190">
                  <c:v>5.0689250000000001</c:v>
                </c:pt>
                <c:pt idx="191">
                  <c:v>5.0950610000000012</c:v>
                </c:pt>
                <c:pt idx="192">
                  <c:v>5.1310450000000003</c:v>
                </c:pt>
                <c:pt idx="193">
                  <c:v>5.162191</c:v>
                </c:pt>
                <c:pt idx="194">
                  <c:v>5.1931829999999977</c:v>
                </c:pt>
                <c:pt idx="195">
                  <c:v>5.2254950000000022</c:v>
                </c:pt>
                <c:pt idx="196">
                  <c:v>5.2454839999999976</c:v>
                </c:pt>
                <c:pt idx="197">
                  <c:v>5.2812320000000028</c:v>
                </c:pt>
                <c:pt idx="198">
                  <c:v>5.3071759999999983</c:v>
                </c:pt>
                <c:pt idx="199">
                  <c:v>5.3430889999999991</c:v>
                </c:pt>
                <c:pt idx="200">
                  <c:v>5.3746470000000031</c:v>
                </c:pt>
                <c:pt idx="201">
                  <c:v>5.4073640000000012</c:v>
                </c:pt>
                <c:pt idx="202">
                  <c:v>5.4371369999999999</c:v>
                </c:pt>
                <c:pt idx="203">
                  <c:v>5.467761000000003</c:v>
                </c:pt>
              </c:numCache>
            </c:numRef>
          </c:xVal>
          <c:yVal>
            <c:numRef>
              <c:f>Sheet1!$C$8:$C$211</c:f>
              <c:numCache>
                <c:formatCode>General</c:formatCode>
                <c:ptCount val="204"/>
                <c:pt idx="0">
                  <c:v>576.92999999999995</c:v>
                </c:pt>
                <c:pt idx="1">
                  <c:v>38.661999999999999</c:v>
                </c:pt>
                <c:pt idx="2">
                  <c:v>37.600999999999999</c:v>
                </c:pt>
                <c:pt idx="3">
                  <c:v>39.868000000000002</c:v>
                </c:pt>
                <c:pt idx="4">
                  <c:v>31.858000000000001</c:v>
                </c:pt>
                <c:pt idx="5">
                  <c:v>24.209</c:v>
                </c:pt>
                <c:pt idx="6">
                  <c:v>31.379000000000001</c:v>
                </c:pt>
                <c:pt idx="7">
                  <c:v>9.7379999999999995</c:v>
                </c:pt>
                <c:pt idx="8">
                  <c:v>3.169</c:v>
                </c:pt>
                <c:pt idx="9">
                  <c:v>2.673</c:v>
                </c:pt>
                <c:pt idx="10">
                  <c:v>3.26</c:v>
                </c:pt>
                <c:pt idx="11">
                  <c:v>11.442</c:v>
                </c:pt>
                <c:pt idx="12">
                  <c:v>14.576000000000001</c:v>
                </c:pt>
                <c:pt idx="13">
                  <c:v>31.48</c:v>
                </c:pt>
                <c:pt idx="14">
                  <c:v>31.478000000000002</c:v>
                </c:pt>
                <c:pt idx="15">
                  <c:v>27.766999999999999</c:v>
                </c:pt>
                <c:pt idx="16">
                  <c:v>22.451000000000001</c:v>
                </c:pt>
                <c:pt idx="17">
                  <c:v>37.853999999999999</c:v>
                </c:pt>
                <c:pt idx="18">
                  <c:v>21.478999999999999</c:v>
                </c:pt>
                <c:pt idx="19">
                  <c:v>53.787999999999997</c:v>
                </c:pt>
                <c:pt idx="20">
                  <c:v>44.207999999999998</c:v>
                </c:pt>
                <c:pt idx="21">
                  <c:v>33.277000000000001</c:v>
                </c:pt>
                <c:pt idx="22">
                  <c:v>24.547000000000001</c:v>
                </c:pt>
                <c:pt idx="23">
                  <c:v>35.847000000000001</c:v>
                </c:pt>
                <c:pt idx="24">
                  <c:v>32.655999999999999</c:v>
                </c:pt>
                <c:pt idx="25">
                  <c:v>30.443000000000001</c:v>
                </c:pt>
                <c:pt idx="26">
                  <c:v>30.433</c:v>
                </c:pt>
                <c:pt idx="27">
                  <c:v>30.33</c:v>
                </c:pt>
                <c:pt idx="28">
                  <c:v>13.664999999999999</c:v>
                </c:pt>
                <c:pt idx="29">
                  <c:v>2.4</c:v>
                </c:pt>
                <c:pt idx="30">
                  <c:v>15.516999999999999</c:v>
                </c:pt>
                <c:pt idx="31">
                  <c:v>15.129</c:v>
                </c:pt>
                <c:pt idx="32">
                  <c:v>31.594999999999999</c:v>
                </c:pt>
                <c:pt idx="33">
                  <c:v>30.411000000000001</c:v>
                </c:pt>
                <c:pt idx="34">
                  <c:v>32.459000000000003</c:v>
                </c:pt>
                <c:pt idx="35">
                  <c:v>30.754999999999999</c:v>
                </c:pt>
                <c:pt idx="36">
                  <c:v>10.987</c:v>
                </c:pt>
                <c:pt idx="37">
                  <c:v>5.1319999999999997</c:v>
                </c:pt>
                <c:pt idx="38">
                  <c:v>14.847</c:v>
                </c:pt>
                <c:pt idx="39">
                  <c:v>19.524000000000001</c:v>
                </c:pt>
                <c:pt idx="40">
                  <c:v>11.464</c:v>
                </c:pt>
                <c:pt idx="41">
                  <c:v>31.945</c:v>
                </c:pt>
                <c:pt idx="42">
                  <c:v>47.320999999999998</c:v>
                </c:pt>
                <c:pt idx="43">
                  <c:v>31.302</c:v>
                </c:pt>
                <c:pt idx="44">
                  <c:v>30.646000000000001</c:v>
                </c:pt>
                <c:pt idx="45">
                  <c:v>11.476000000000001</c:v>
                </c:pt>
                <c:pt idx="46">
                  <c:v>3.3639999999999999</c:v>
                </c:pt>
                <c:pt idx="47">
                  <c:v>17.645</c:v>
                </c:pt>
                <c:pt idx="48">
                  <c:v>10.791</c:v>
                </c:pt>
                <c:pt idx="49">
                  <c:v>21.943000000000001</c:v>
                </c:pt>
                <c:pt idx="50">
                  <c:v>29.902000000000001</c:v>
                </c:pt>
                <c:pt idx="51">
                  <c:v>29.385000000000002</c:v>
                </c:pt>
                <c:pt idx="52">
                  <c:v>30.901</c:v>
                </c:pt>
                <c:pt idx="53">
                  <c:v>31.009</c:v>
                </c:pt>
                <c:pt idx="54">
                  <c:v>32.887999999999998</c:v>
                </c:pt>
                <c:pt idx="55">
                  <c:v>30.391999999999999</c:v>
                </c:pt>
                <c:pt idx="56">
                  <c:v>30.77</c:v>
                </c:pt>
                <c:pt idx="57">
                  <c:v>32.101999999999997</c:v>
                </c:pt>
                <c:pt idx="58">
                  <c:v>31.062999999999999</c:v>
                </c:pt>
                <c:pt idx="59">
                  <c:v>31.494</c:v>
                </c:pt>
                <c:pt idx="60">
                  <c:v>30.765999999999998</c:v>
                </c:pt>
                <c:pt idx="61">
                  <c:v>31.28</c:v>
                </c:pt>
                <c:pt idx="62">
                  <c:v>31.943999999999999</c:v>
                </c:pt>
                <c:pt idx="63">
                  <c:v>31.207000000000001</c:v>
                </c:pt>
                <c:pt idx="64">
                  <c:v>15.965999999999999</c:v>
                </c:pt>
                <c:pt idx="65">
                  <c:v>0.83299999999999996</c:v>
                </c:pt>
                <c:pt idx="66">
                  <c:v>15.08</c:v>
                </c:pt>
                <c:pt idx="67">
                  <c:v>14.794</c:v>
                </c:pt>
                <c:pt idx="68">
                  <c:v>30.972999999999999</c:v>
                </c:pt>
                <c:pt idx="69">
                  <c:v>15.811999999999999</c:v>
                </c:pt>
                <c:pt idx="70">
                  <c:v>7.1999999999999995E-2</c:v>
                </c:pt>
                <c:pt idx="71">
                  <c:v>15.188000000000001</c:v>
                </c:pt>
                <c:pt idx="72">
                  <c:v>15.81</c:v>
                </c:pt>
                <c:pt idx="73">
                  <c:v>14.823</c:v>
                </c:pt>
                <c:pt idx="74">
                  <c:v>32.680999999999997</c:v>
                </c:pt>
                <c:pt idx="75">
                  <c:v>30.766999999999999</c:v>
                </c:pt>
                <c:pt idx="76">
                  <c:v>30.071000000000002</c:v>
                </c:pt>
                <c:pt idx="77">
                  <c:v>31.882000000000001</c:v>
                </c:pt>
                <c:pt idx="78">
                  <c:v>32.006999999999998</c:v>
                </c:pt>
                <c:pt idx="79">
                  <c:v>30.637</c:v>
                </c:pt>
                <c:pt idx="80">
                  <c:v>10.898</c:v>
                </c:pt>
                <c:pt idx="81">
                  <c:v>5.1420000000000003</c:v>
                </c:pt>
                <c:pt idx="82">
                  <c:v>14.938000000000001</c:v>
                </c:pt>
                <c:pt idx="83">
                  <c:v>16.286000000000001</c:v>
                </c:pt>
                <c:pt idx="84">
                  <c:v>30.917999999999999</c:v>
                </c:pt>
                <c:pt idx="85">
                  <c:v>31.733000000000001</c:v>
                </c:pt>
                <c:pt idx="86">
                  <c:v>50.401000000000003</c:v>
                </c:pt>
                <c:pt idx="87">
                  <c:v>31.350999999999999</c:v>
                </c:pt>
                <c:pt idx="88">
                  <c:v>30.349</c:v>
                </c:pt>
                <c:pt idx="89">
                  <c:v>31.57</c:v>
                </c:pt>
                <c:pt idx="90">
                  <c:v>31.779</c:v>
                </c:pt>
                <c:pt idx="91">
                  <c:v>10.747</c:v>
                </c:pt>
                <c:pt idx="92">
                  <c:v>4.3739999999999997</c:v>
                </c:pt>
                <c:pt idx="93">
                  <c:v>15.631</c:v>
                </c:pt>
                <c:pt idx="94">
                  <c:v>16.018999999999998</c:v>
                </c:pt>
                <c:pt idx="95">
                  <c:v>13.16</c:v>
                </c:pt>
                <c:pt idx="96">
                  <c:v>2.488</c:v>
                </c:pt>
                <c:pt idx="97">
                  <c:v>15.669</c:v>
                </c:pt>
                <c:pt idx="98">
                  <c:v>15.285</c:v>
                </c:pt>
                <c:pt idx="99">
                  <c:v>31.771000000000001</c:v>
                </c:pt>
                <c:pt idx="100">
                  <c:v>14.714</c:v>
                </c:pt>
                <c:pt idx="101">
                  <c:v>1.161</c:v>
                </c:pt>
                <c:pt idx="102">
                  <c:v>16.501000000000001</c:v>
                </c:pt>
                <c:pt idx="103">
                  <c:v>14.177</c:v>
                </c:pt>
                <c:pt idx="104">
                  <c:v>20.210999999999999</c:v>
                </c:pt>
                <c:pt idx="105">
                  <c:v>42.828000000000003</c:v>
                </c:pt>
                <c:pt idx="106">
                  <c:v>30.4</c:v>
                </c:pt>
                <c:pt idx="107">
                  <c:v>30.448</c:v>
                </c:pt>
                <c:pt idx="108">
                  <c:v>32.103999999999999</c:v>
                </c:pt>
                <c:pt idx="109">
                  <c:v>31.058</c:v>
                </c:pt>
                <c:pt idx="110">
                  <c:v>31.209</c:v>
                </c:pt>
                <c:pt idx="111">
                  <c:v>34.176000000000002</c:v>
                </c:pt>
                <c:pt idx="112">
                  <c:v>11.603999999999999</c:v>
                </c:pt>
                <c:pt idx="113">
                  <c:v>2.153</c:v>
                </c:pt>
                <c:pt idx="114">
                  <c:v>16.353000000000002</c:v>
                </c:pt>
                <c:pt idx="115">
                  <c:v>3.395</c:v>
                </c:pt>
                <c:pt idx="116">
                  <c:v>42.188000000000002</c:v>
                </c:pt>
                <c:pt idx="117">
                  <c:v>31.292000000000002</c:v>
                </c:pt>
                <c:pt idx="118">
                  <c:v>30.82</c:v>
                </c:pt>
                <c:pt idx="119">
                  <c:v>31.061</c:v>
                </c:pt>
                <c:pt idx="120">
                  <c:v>31.606000000000002</c:v>
                </c:pt>
                <c:pt idx="121">
                  <c:v>26.917999999999999</c:v>
                </c:pt>
                <c:pt idx="122">
                  <c:v>15.071999999999999</c:v>
                </c:pt>
                <c:pt idx="123">
                  <c:v>4.968</c:v>
                </c:pt>
                <c:pt idx="124">
                  <c:v>19.32</c:v>
                </c:pt>
                <c:pt idx="125">
                  <c:v>12.542999999999999</c:v>
                </c:pt>
                <c:pt idx="126">
                  <c:v>30.885999999999999</c:v>
                </c:pt>
                <c:pt idx="127">
                  <c:v>10.47</c:v>
                </c:pt>
                <c:pt idx="128">
                  <c:v>35.762</c:v>
                </c:pt>
                <c:pt idx="129">
                  <c:v>11.196999999999999</c:v>
                </c:pt>
                <c:pt idx="130">
                  <c:v>3.956</c:v>
                </c:pt>
                <c:pt idx="131">
                  <c:v>0.112</c:v>
                </c:pt>
                <c:pt idx="132">
                  <c:v>11.566000000000001</c:v>
                </c:pt>
                <c:pt idx="133">
                  <c:v>35.049999999999997</c:v>
                </c:pt>
                <c:pt idx="134">
                  <c:v>31.225000000000001</c:v>
                </c:pt>
                <c:pt idx="135">
                  <c:v>16.024999999999999</c:v>
                </c:pt>
                <c:pt idx="136">
                  <c:v>30.718</c:v>
                </c:pt>
                <c:pt idx="137">
                  <c:v>32.470999999999997</c:v>
                </c:pt>
                <c:pt idx="138">
                  <c:v>30.829000000000001</c:v>
                </c:pt>
                <c:pt idx="139">
                  <c:v>30.989000000000001</c:v>
                </c:pt>
                <c:pt idx="140">
                  <c:v>11.331</c:v>
                </c:pt>
                <c:pt idx="141">
                  <c:v>5.9370000000000003</c:v>
                </c:pt>
                <c:pt idx="142">
                  <c:v>14.208</c:v>
                </c:pt>
                <c:pt idx="143">
                  <c:v>24.344999999999999</c:v>
                </c:pt>
                <c:pt idx="144">
                  <c:v>7.4550000000000001</c:v>
                </c:pt>
                <c:pt idx="145">
                  <c:v>30.946999999999999</c:v>
                </c:pt>
                <c:pt idx="146">
                  <c:v>31.510999999999999</c:v>
                </c:pt>
                <c:pt idx="147">
                  <c:v>30.198</c:v>
                </c:pt>
                <c:pt idx="148">
                  <c:v>30.905999999999999</c:v>
                </c:pt>
                <c:pt idx="149">
                  <c:v>32.448999999999998</c:v>
                </c:pt>
                <c:pt idx="150">
                  <c:v>28.933</c:v>
                </c:pt>
                <c:pt idx="151">
                  <c:v>12.673</c:v>
                </c:pt>
                <c:pt idx="152">
                  <c:v>5.0460000000000003</c:v>
                </c:pt>
                <c:pt idx="153">
                  <c:v>15.234999999999999</c:v>
                </c:pt>
                <c:pt idx="154">
                  <c:v>47.81</c:v>
                </c:pt>
                <c:pt idx="155">
                  <c:v>30.896999999999998</c:v>
                </c:pt>
                <c:pt idx="156">
                  <c:v>32.406999999999996</c:v>
                </c:pt>
                <c:pt idx="157">
                  <c:v>31.213999999999999</c:v>
                </c:pt>
                <c:pt idx="158">
                  <c:v>32.271999999999998</c:v>
                </c:pt>
                <c:pt idx="159">
                  <c:v>29.373000000000001</c:v>
                </c:pt>
                <c:pt idx="160">
                  <c:v>33.140999999999998</c:v>
                </c:pt>
                <c:pt idx="161">
                  <c:v>12.023999999999999</c:v>
                </c:pt>
                <c:pt idx="162">
                  <c:v>5.9450000000000003</c:v>
                </c:pt>
                <c:pt idx="163">
                  <c:v>10.922000000000001</c:v>
                </c:pt>
                <c:pt idx="164">
                  <c:v>15.833</c:v>
                </c:pt>
                <c:pt idx="165">
                  <c:v>31.355</c:v>
                </c:pt>
                <c:pt idx="166">
                  <c:v>32.781999999999996</c:v>
                </c:pt>
                <c:pt idx="167">
                  <c:v>31.141999999999999</c:v>
                </c:pt>
                <c:pt idx="168">
                  <c:v>24.780999999999999</c:v>
                </c:pt>
                <c:pt idx="169">
                  <c:v>36.073999999999998</c:v>
                </c:pt>
                <c:pt idx="170">
                  <c:v>30.943999999999999</c:v>
                </c:pt>
                <c:pt idx="171">
                  <c:v>31.236000000000001</c:v>
                </c:pt>
                <c:pt idx="172">
                  <c:v>26.550999999999998</c:v>
                </c:pt>
                <c:pt idx="173">
                  <c:v>36.435000000000002</c:v>
                </c:pt>
                <c:pt idx="174">
                  <c:v>30.478000000000002</c:v>
                </c:pt>
                <c:pt idx="175">
                  <c:v>31.791</c:v>
                </c:pt>
                <c:pt idx="176">
                  <c:v>30.809000000000001</c:v>
                </c:pt>
                <c:pt idx="177">
                  <c:v>31.832000000000001</c:v>
                </c:pt>
                <c:pt idx="178">
                  <c:v>30.712</c:v>
                </c:pt>
                <c:pt idx="179">
                  <c:v>31.34</c:v>
                </c:pt>
                <c:pt idx="180">
                  <c:v>10.651</c:v>
                </c:pt>
                <c:pt idx="181">
                  <c:v>5.69</c:v>
                </c:pt>
                <c:pt idx="182">
                  <c:v>14.379</c:v>
                </c:pt>
                <c:pt idx="183">
                  <c:v>15.906000000000001</c:v>
                </c:pt>
                <c:pt idx="184">
                  <c:v>31.442</c:v>
                </c:pt>
                <c:pt idx="185">
                  <c:v>26.402999999999999</c:v>
                </c:pt>
                <c:pt idx="186">
                  <c:v>18.446000000000002</c:v>
                </c:pt>
                <c:pt idx="187">
                  <c:v>5.1820000000000004</c:v>
                </c:pt>
                <c:pt idx="188">
                  <c:v>12.615</c:v>
                </c:pt>
                <c:pt idx="189">
                  <c:v>15.103</c:v>
                </c:pt>
                <c:pt idx="190">
                  <c:v>31.736000000000001</c:v>
                </c:pt>
                <c:pt idx="191">
                  <c:v>26.137</c:v>
                </c:pt>
                <c:pt idx="192">
                  <c:v>35.982999999999997</c:v>
                </c:pt>
                <c:pt idx="193">
                  <c:v>31.146000000000001</c:v>
                </c:pt>
                <c:pt idx="194">
                  <c:v>30.992000000000001</c:v>
                </c:pt>
                <c:pt idx="195">
                  <c:v>32.311999999999998</c:v>
                </c:pt>
                <c:pt idx="196">
                  <c:v>19.989000000000001</c:v>
                </c:pt>
                <c:pt idx="197">
                  <c:v>35.749000000000002</c:v>
                </c:pt>
                <c:pt idx="198">
                  <c:v>25.943999999999999</c:v>
                </c:pt>
                <c:pt idx="199">
                  <c:v>35.912999999999997</c:v>
                </c:pt>
                <c:pt idx="200">
                  <c:v>31.556999999999999</c:v>
                </c:pt>
                <c:pt idx="201">
                  <c:v>32.718000000000004</c:v>
                </c:pt>
                <c:pt idx="202">
                  <c:v>29.771999999999998</c:v>
                </c:pt>
                <c:pt idx="203">
                  <c:v>30.625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F4D-4371-A985-21BCA269D49B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Sheet1!$F$8:$F$159</c:f>
              <c:numCache>
                <c:formatCode>General</c:formatCode>
                <c:ptCount val="152"/>
                <c:pt idx="0">
                  <c:v>0.64942400000000333</c:v>
                </c:pt>
                <c:pt idx="1">
                  <c:v>0.68702499999999844</c:v>
                </c:pt>
                <c:pt idx="2">
                  <c:v>0.72689400000000148</c:v>
                </c:pt>
                <c:pt idx="3">
                  <c:v>0.7587520000000012</c:v>
                </c:pt>
                <c:pt idx="4">
                  <c:v>0.79621300000000161</c:v>
                </c:pt>
                <c:pt idx="5">
                  <c:v>0.82724699999999984</c:v>
                </c:pt>
                <c:pt idx="6">
                  <c:v>0.85919700000000176</c:v>
                </c:pt>
                <c:pt idx="7">
                  <c:v>0.89067800000000119</c:v>
                </c:pt>
                <c:pt idx="8">
                  <c:v>0.92215500000000361</c:v>
                </c:pt>
                <c:pt idx="9">
                  <c:v>0.95407900000000012</c:v>
                </c:pt>
                <c:pt idx="10">
                  <c:v>0.98607100000000258</c:v>
                </c:pt>
                <c:pt idx="11">
                  <c:v>1.0237839999999991</c:v>
                </c:pt>
                <c:pt idx="12">
                  <c:v>1.0520800000000037</c:v>
                </c:pt>
                <c:pt idx="13">
                  <c:v>1.0854939999999971</c:v>
                </c:pt>
                <c:pt idx="14">
                  <c:v>1.1297020000000018</c:v>
                </c:pt>
                <c:pt idx="15">
                  <c:v>1.162979</c:v>
                </c:pt>
                <c:pt idx="16">
                  <c:v>1.1921549999999996</c:v>
                </c:pt>
                <c:pt idx="17">
                  <c:v>1.2233739999999997</c:v>
                </c:pt>
                <c:pt idx="18">
                  <c:v>1.2560289999999981</c:v>
                </c:pt>
                <c:pt idx="19">
                  <c:v>1.2864720000000034</c:v>
                </c:pt>
                <c:pt idx="20">
                  <c:v>1.316906000000003</c:v>
                </c:pt>
                <c:pt idx="21">
                  <c:v>1.3472360000000023</c:v>
                </c:pt>
                <c:pt idx="22">
                  <c:v>1.378816999999998</c:v>
                </c:pt>
                <c:pt idx="23">
                  <c:v>1.4092180000000027</c:v>
                </c:pt>
                <c:pt idx="24">
                  <c:v>1.4422879999999978</c:v>
                </c:pt>
                <c:pt idx="25">
                  <c:v>1.471978</c:v>
                </c:pt>
                <c:pt idx="26">
                  <c:v>1.5032909999999973</c:v>
                </c:pt>
                <c:pt idx="27">
                  <c:v>1.5352859999999993</c:v>
                </c:pt>
                <c:pt idx="28">
                  <c:v>1.5461150000000004</c:v>
                </c:pt>
                <c:pt idx="29">
                  <c:v>1.5811210000000031</c:v>
                </c:pt>
                <c:pt idx="30">
                  <c:v>1.6130660000000034</c:v>
                </c:pt>
                <c:pt idx="31">
                  <c:v>1.6603860000000026</c:v>
                </c:pt>
                <c:pt idx="32">
                  <c:v>1.6916879999999992</c:v>
                </c:pt>
                <c:pt idx="33">
                  <c:v>1.7225040000000007</c:v>
                </c:pt>
                <c:pt idx="34">
                  <c:v>1.7338110000000029</c:v>
                </c:pt>
                <c:pt idx="35">
                  <c:v>1.7694860000000006</c:v>
                </c:pt>
                <c:pt idx="36">
                  <c:v>1.801357000000003</c:v>
                </c:pt>
                <c:pt idx="37">
                  <c:v>1.8306690000000003</c:v>
                </c:pt>
                <c:pt idx="38">
                  <c:v>1.8631379999999993</c:v>
                </c:pt>
                <c:pt idx="39">
                  <c:v>1.8942300000000003</c:v>
                </c:pt>
                <c:pt idx="40">
                  <c:v>1.9293639999999996</c:v>
                </c:pt>
                <c:pt idx="41">
                  <c:v>1.9720310000000012</c:v>
                </c:pt>
                <c:pt idx="42">
                  <c:v>2.0028009999999981</c:v>
                </c:pt>
                <c:pt idx="43">
                  <c:v>2.0349020000000024</c:v>
                </c:pt>
                <c:pt idx="44">
                  <c:v>2.0659660000000031</c:v>
                </c:pt>
                <c:pt idx="45">
                  <c:v>2.0974590000000006</c:v>
                </c:pt>
                <c:pt idx="46">
                  <c:v>2.1282250000000005</c:v>
                </c:pt>
                <c:pt idx="47">
                  <c:v>2.1595050000000029</c:v>
                </c:pt>
                <c:pt idx="48">
                  <c:v>2.1914500000000032</c:v>
                </c:pt>
                <c:pt idx="49">
                  <c:v>2.2226569999999981</c:v>
                </c:pt>
                <c:pt idx="50">
                  <c:v>2.2545360000000016</c:v>
                </c:pt>
                <c:pt idx="51">
                  <c:v>2.2842520000000022</c:v>
                </c:pt>
                <c:pt idx="52">
                  <c:v>2.3161869999999993</c:v>
                </c:pt>
                <c:pt idx="53">
                  <c:v>2.3471850000000032</c:v>
                </c:pt>
                <c:pt idx="54">
                  <c:v>2.3946880000000021</c:v>
                </c:pt>
                <c:pt idx="55">
                  <c:v>2.4254549999999995</c:v>
                </c:pt>
                <c:pt idx="56">
                  <c:v>2.4563699999999997</c:v>
                </c:pt>
                <c:pt idx="57">
                  <c:v>2.4874089999999995</c:v>
                </c:pt>
                <c:pt idx="58">
                  <c:v>2.5194150000000022</c:v>
                </c:pt>
                <c:pt idx="59">
                  <c:v>2.5500529999999983</c:v>
                </c:pt>
                <c:pt idx="60">
                  <c:v>2.5810299999999984</c:v>
                </c:pt>
                <c:pt idx="61">
                  <c:v>2.6282350000000037</c:v>
                </c:pt>
                <c:pt idx="62">
                  <c:v>2.6599679999999992</c:v>
                </c:pt>
                <c:pt idx="63">
                  <c:v>2.710369</c:v>
                </c:pt>
                <c:pt idx="64">
                  <c:v>2.7417200000000008</c:v>
                </c:pt>
                <c:pt idx="65">
                  <c:v>2.7720679999999973</c:v>
                </c:pt>
                <c:pt idx="66">
                  <c:v>2.8036389999999969</c:v>
                </c:pt>
                <c:pt idx="67">
                  <c:v>2.8354169999999996</c:v>
                </c:pt>
                <c:pt idx="68">
                  <c:v>2.8461649999999992</c:v>
                </c:pt>
                <c:pt idx="69">
                  <c:v>2.8821879999999993</c:v>
                </c:pt>
                <c:pt idx="70">
                  <c:v>2.9135050000000007</c:v>
                </c:pt>
                <c:pt idx="71">
                  <c:v>2.9448870000000014</c:v>
                </c:pt>
                <c:pt idx="72">
                  <c:v>2.9764359999999996</c:v>
                </c:pt>
                <c:pt idx="73">
                  <c:v>3.0071149999999989</c:v>
                </c:pt>
                <c:pt idx="74">
                  <c:v>3.0383449999999996</c:v>
                </c:pt>
                <c:pt idx="75">
                  <c:v>3.0701540000000023</c:v>
                </c:pt>
                <c:pt idx="76">
                  <c:v>3.1005529999999979</c:v>
                </c:pt>
                <c:pt idx="77">
                  <c:v>3.1310020000000023</c:v>
                </c:pt>
                <c:pt idx="78">
                  <c:v>3.1631059999999991</c:v>
                </c:pt>
                <c:pt idx="79">
                  <c:v>3.1941630000000032</c:v>
                </c:pt>
                <c:pt idx="80">
                  <c:v>3.2253720000000001</c:v>
                </c:pt>
                <c:pt idx="81">
                  <c:v>3.2595489999999998</c:v>
                </c:pt>
                <c:pt idx="82">
                  <c:v>3.2896580000000029</c:v>
                </c:pt>
                <c:pt idx="83">
                  <c:v>3.3352410000000035</c:v>
                </c:pt>
                <c:pt idx="84">
                  <c:v>3.3665329999999969</c:v>
                </c:pt>
                <c:pt idx="85">
                  <c:v>3.397354</c:v>
                </c:pt>
                <c:pt idx="86">
                  <c:v>3.4284140000000036</c:v>
                </c:pt>
                <c:pt idx="87">
                  <c:v>3.4600200000000001</c:v>
                </c:pt>
                <c:pt idx="88">
                  <c:v>3.4911510000000021</c:v>
                </c:pt>
                <c:pt idx="89">
                  <c:v>3.5020099999999985</c:v>
                </c:pt>
                <c:pt idx="90">
                  <c:v>3.5388420000000025</c:v>
                </c:pt>
                <c:pt idx="91">
                  <c:v>3.5697279999999978</c:v>
                </c:pt>
                <c:pt idx="92">
                  <c:v>3.6003460000000018</c:v>
                </c:pt>
                <c:pt idx="93">
                  <c:v>3.6311120000000017</c:v>
                </c:pt>
                <c:pt idx="94">
                  <c:v>3.642789999999998</c:v>
                </c:pt>
                <c:pt idx="95">
                  <c:v>3.6778410000000008</c:v>
                </c:pt>
                <c:pt idx="96">
                  <c:v>3.709066</c:v>
                </c:pt>
                <c:pt idx="97">
                  <c:v>3.7410440000000023</c:v>
                </c:pt>
                <c:pt idx="98">
                  <c:v>3.7882790000000028</c:v>
                </c:pt>
                <c:pt idx="99">
                  <c:v>3.8191089999999974</c:v>
                </c:pt>
                <c:pt idx="100">
                  <c:v>3.8500980000000027</c:v>
                </c:pt>
                <c:pt idx="101">
                  <c:v>3.8815740000000005</c:v>
                </c:pt>
                <c:pt idx="102">
                  <c:v>3.9133739999999975</c:v>
                </c:pt>
                <c:pt idx="103">
                  <c:v>3.9443210000000022</c:v>
                </c:pt>
                <c:pt idx="104">
                  <c:v>3.9758309999999994</c:v>
                </c:pt>
                <c:pt idx="105">
                  <c:v>4.0060289999999981</c:v>
                </c:pt>
                <c:pt idx="106">
                  <c:v>4.0369349999999997</c:v>
                </c:pt>
                <c:pt idx="107">
                  <c:v>4.0693839999999994</c:v>
                </c:pt>
                <c:pt idx="108">
                  <c:v>4.100088999999997</c:v>
                </c:pt>
                <c:pt idx="109">
                  <c:v>4.110990000000001</c:v>
                </c:pt>
                <c:pt idx="110">
                  <c:v>4.1272110000000026</c:v>
                </c:pt>
                <c:pt idx="111">
                  <c:v>4.1630079999999978</c:v>
                </c:pt>
                <c:pt idx="112">
                  <c:v>4.2099779999999996</c:v>
                </c:pt>
                <c:pt idx="113">
                  <c:v>4.2423860000000033</c:v>
                </c:pt>
                <c:pt idx="114">
                  <c:v>4.2736000000000018</c:v>
                </c:pt>
                <c:pt idx="115">
                  <c:v>4.3058720000000008</c:v>
                </c:pt>
                <c:pt idx="116">
                  <c:v>4.3352450000000005</c:v>
                </c:pt>
                <c:pt idx="117">
                  <c:v>4.3683850000000035</c:v>
                </c:pt>
                <c:pt idx="118">
                  <c:v>4.3972770000000025</c:v>
                </c:pt>
                <c:pt idx="119">
                  <c:v>4.444465000000001</c:v>
                </c:pt>
                <c:pt idx="120">
                  <c:v>4.4772460000000009</c:v>
                </c:pt>
                <c:pt idx="121">
                  <c:v>4.5083880000000036</c:v>
                </c:pt>
                <c:pt idx="122">
                  <c:v>4.5379649999999998</c:v>
                </c:pt>
                <c:pt idx="123">
                  <c:v>4.5692439999999976</c:v>
                </c:pt>
                <c:pt idx="124">
                  <c:v>4.6001869999999982</c:v>
                </c:pt>
                <c:pt idx="125">
                  <c:v>4.6314240000000026</c:v>
                </c:pt>
                <c:pt idx="126">
                  <c:v>4.6630790000000033</c:v>
                </c:pt>
                <c:pt idx="127">
                  <c:v>4.6944090000000003</c:v>
                </c:pt>
                <c:pt idx="128">
                  <c:v>4.7248870000000025</c:v>
                </c:pt>
                <c:pt idx="129">
                  <c:v>4.7566780000000008</c:v>
                </c:pt>
                <c:pt idx="130">
                  <c:v>4.7874869999999987</c:v>
                </c:pt>
                <c:pt idx="131">
                  <c:v>4.8193199999999976</c:v>
                </c:pt>
                <c:pt idx="132">
                  <c:v>4.8500310000000013</c:v>
                </c:pt>
                <c:pt idx="133">
                  <c:v>4.8813719999999989</c:v>
                </c:pt>
                <c:pt idx="134">
                  <c:v>4.9120920000000012</c:v>
                </c:pt>
                <c:pt idx="135">
                  <c:v>4.9594390000000033</c:v>
                </c:pt>
                <c:pt idx="136">
                  <c:v>4.990039000000003</c:v>
                </c:pt>
                <c:pt idx="137">
                  <c:v>5.0220860000000016</c:v>
                </c:pt>
                <c:pt idx="138">
                  <c:v>5.0689250000000001</c:v>
                </c:pt>
                <c:pt idx="139">
                  <c:v>5.1000170000000011</c:v>
                </c:pt>
                <c:pt idx="140">
                  <c:v>5.1310450000000003</c:v>
                </c:pt>
                <c:pt idx="141">
                  <c:v>5.162191</c:v>
                </c:pt>
                <c:pt idx="142">
                  <c:v>5.1931829999999977</c:v>
                </c:pt>
                <c:pt idx="143">
                  <c:v>5.2254950000000022</c:v>
                </c:pt>
                <c:pt idx="144">
                  <c:v>5.2454839999999976</c:v>
                </c:pt>
                <c:pt idx="145">
                  <c:v>5.2812320000000028</c:v>
                </c:pt>
                <c:pt idx="146">
                  <c:v>5.3123730000000009</c:v>
                </c:pt>
                <c:pt idx="147">
                  <c:v>5.3430889999999991</c:v>
                </c:pt>
                <c:pt idx="148">
                  <c:v>5.3746470000000031</c:v>
                </c:pt>
                <c:pt idx="149">
                  <c:v>5.4073640000000012</c:v>
                </c:pt>
                <c:pt idx="150">
                  <c:v>5.4371369999999999</c:v>
                </c:pt>
                <c:pt idx="151">
                  <c:v>5.467761000000003</c:v>
                </c:pt>
              </c:numCache>
            </c:numRef>
          </c:xVal>
          <c:yVal>
            <c:numRef>
              <c:f>Sheet1!$G$8:$G$159</c:f>
              <c:numCache>
                <c:formatCode>General</c:formatCode>
                <c:ptCount val="152"/>
                <c:pt idx="0">
                  <c:v>38.661999999999999</c:v>
                </c:pt>
                <c:pt idx="1">
                  <c:v>37.600999999999999</c:v>
                </c:pt>
                <c:pt idx="2">
                  <c:v>39.868000000000002</c:v>
                </c:pt>
                <c:pt idx="3">
                  <c:v>31.858000000000001</c:v>
                </c:pt>
                <c:pt idx="4">
                  <c:v>37.460999999999999</c:v>
                </c:pt>
                <c:pt idx="5">
                  <c:v>31.033999999999999</c:v>
                </c:pt>
                <c:pt idx="6">
                  <c:v>31.951000000000001</c:v>
                </c:pt>
                <c:pt idx="7">
                  <c:v>31.48</c:v>
                </c:pt>
                <c:pt idx="8">
                  <c:v>31.478000000000002</c:v>
                </c:pt>
                <c:pt idx="9">
                  <c:v>31.922999999999998</c:v>
                </c:pt>
                <c:pt idx="10">
                  <c:v>31.992999999999999</c:v>
                </c:pt>
                <c:pt idx="11">
                  <c:v>37.712000000000003</c:v>
                </c:pt>
                <c:pt idx="12">
                  <c:v>28.295999999999999</c:v>
                </c:pt>
                <c:pt idx="13">
                  <c:v>33.414999999999999</c:v>
                </c:pt>
                <c:pt idx="14">
                  <c:v>44.207999999999998</c:v>
                </c:pt>
                <c:pt idx="15">
                  <c:v>33.277000000000001</c:v>
                </c:pt>
                <c:pt idx="16">
                  <c:v>29.175999999999998</c:v>
                </c:pt>
                <c:pt idx="17">
                  <c:v>31.218</c:v>
                </c:pt>
                <c:pt idx="18">
                  <c:v>32.655999999999999</c:v>
                </c:pt>
                <c:pt idx="19">
                  <c:v>30.443000000000001</c:v>
                </c:pt>
                <c:pt idx="20">
                  <c:v>30.433</c:v>
                </c:pt>
                <c:pt idx="21">
                  <c:v>30.33</c:v>
                </c:pt>
                <c:pt idx="22">
                  <c:v>31.582000000000001</c:v>
                </c:pt>
                <c:pt idx="23">
                  <c:v>30.401</c:v>
                </c:pt>
                <c:pt idx="24">
                  <c:v>33.069000000000003</c:v>
                </c:pt>
                <c:pt idx="25">
                  <c:v>29.69</c:v>
                </c:pt>
                <c:pt idx="26">
                  <c:v>31.312999999999999</c:v>
                </c:pt>
                <c:pt idx="27">
                  <c:v>31.995000000000001</c:v>
                </c:pt>
                <c:pt idx="28">
                  <c:v>10.829000000000001</c:v>
                </c:pt>
                <c:pt idx="29">
                  <c:v>35.006</c:v>
                </c:pt>
                <c:pt idx="30">
                  <c:v>31.945</c:v>
                </c:pt>
                <c:pt idx="31">
                  <c:v>47.320999999999998</c:v>
                </c:pt>
                <c:pt idx="32">
                  <c:v>31.302</c:v>
                </c:pt>
                <c:pt idx="33">
                  <c:v>30.815999999999999</c:v>
                </c:pt>
                <c:pt idx="34">
                  <c:v>11.305999999999999</c:v>
                </c:pt>
                <c:pt idx="35">
                  <c:v>35.674999999999997</c:v>
                </c:pt>
                <c:pt idx="36">
                  <c:v>31.872</c:v>
                </c:pt>
                <c:pt idx="37">
                  <c:v>29.311</c:v>
                </c:pt>
                <c:pt idx="38">
                  <c:v>32.469000000000001</c:v>
                </c:pt>
                <c:pt idx="39">
                  <c:v>31.093</c:v>
                </c:pt>
                <c:pt idx="40">
                  <c:v>35.133000000000003</c:v>
                </c:pt>
                <c:pt idx="41">
                  <c:v>42.667000000000002</c:v>
                </c:pt>
                <c:pt idx="42">
                  <c:v>30.77</c:v>
                </c:pt>
                <c:pt idx="43">
                  <c:v>32.101999999999997</c:v>
                </c:pt>
                <c:pt idx="44">
                  <c:v>31.062999999999999</c:v>
                </c:pt>
                <c:pt idx="45">
                  <c:v>31.494</c:v>
                </c:pt>
                <c:pt idx="46">
                  <c:v>30.765999999999998</c:v>
                </c:pt>
                <c:pt idx="47">
                  <c:v>31.28</c:v>
                </c:pt>
                <c:pt idx="48">
                  <c:v>31.943999999999999</c:v>
                </c:pt>
                <c:pt idx="49">
                  <c:v>31.207000000000001</c:v>
                </c:pt>
                <c:pt idx="50">
                  <c:v>31.879000000000001</c:v>
                </c:pt>
                <c:pt idx="51">
                  <c:v>29.716000000000001</c:v>
                </c:pt>
                <c:pt idx="52">
                  <c:v>31.934999999999999</c:v>
                </c:pt>
                <c:pt idx="53">
                  <c:v>30.998000000000001</c:v>
                </c:pt>
                <c:pt idx="54">
                  <c:v>47.503999999999998</c:v>
                </c:pt>
                <c:pt idx="55">
                  <c:v>30.766999999999999</c:v>
                </c:pt>
                <c:pt idx="56">
                  <c:v>30.914999999999999</c:v>
                </c:pt>
                <c:pt idx="57">
                  <c:v>31.038</c:v>
                </c:pt>
                <c:pt idx="58">
                  <c:v>32.006999999999998</c:v>
                </c:pt>
                <c:pt idx="59">
                  <c:v>30.637</c:v>
                </c:pt>
                <c:pt idx="60">
                  <c:v>30.978000000000002</c:v>
                </c:pt>
                <c:pt idx="61">
                  <c:v>47.204000000000001</c:v>
                </c:pt>
                <c:pt idx="62">
                  <c:v>31.733000000000001</c:v>
                </c:pt>
                <c:pt idx="63">
                  <c:v>50.401000000000003</c:v>
                </c:pt>
                <c:pt idx="64">
                  <c:v>31.350999999999999</c:v>
                </c:pt>
                <c:pt idx="65">
                  <c:v>30.349</c:v>
                </c:pt>
                <c:pt idx="66">
                  <c:v>31.57</c:v>
                </c:pt>
                <c:pt idx="67">
                  <c:v>31.779</c:v>
                </c:pt>
                <c:pt idx="68">
                  <c:v>10.747</c:v>
                </c:pt>
                <c:pt idx="69">
                  <c:v>36.024000000000001</c:v>
                </c:pt>
                <c:pt idx="70">
                  <c:v>31.317</c:v>
                </c:pt>
                <c:pt idx="71">
                  <c:v>31.381</c:v>
                </c:pt>
                <c:pt idx="72">
                  <c:v>31.55</c:v>
                </c:pt>
                <c:pt idx="73">
                  <c:v>30.678000000000001</c:v>
                </c:pt>
                <c:pt idx="74">
                  <c:v>31.23</c:v>
                </c:pt>
                <c:pt idx="75">
                  <c:v>31.809000000000001</c:v>
                </c:pt>
                <c:pt idx="76">
                  <c:v>30.4</c:v>
                </c:pt>
                <c:pt idx="77">
                  <c:v>30.448</c:v>
                </c:pt>
                <c:pt idx="78">
                  <c:v>32.103999999999999</c:v>
                </c:pt>
                <c:pt idx="79">
                  <c:v>31.058</c:v>
                </c:pt>
                <c:pt idx="80">
                  <c:v>31.209</c:v>
                </c:pt>
                <c:pt idx="81">
                  <c:v>34.176000000000002</c:v>
                </c:pt>
                <c:pt idx="82">
                  <c:v>30.11</c:v>
                </c:pt>
                <c:pt idx="83">
                  <c:v>45.582999999999998</c:v>
                </c:pt>
                <c:pt idx="84">
                  <c:v>31.292000000000002</c:v>
                </c:pt>
                <c:pt idx="85">
                  <c:v>30.82</c:v>
                </c:pt>
                <c:pt idx="86">
                  <c:v>31.061</c:v>
                </c:pt>
                <c:pt idx="87">
                  <c:v>31.606000000000002</c:v>
                </c:pt>
                <c:pt idx="88">
                  <c:v>31.131</c:v>
                </c:pt>
                <c:pt idx="89">
                  <c:v>10.859</c:v>
                </c:pt>
                <c:pt idx="90">
                  <c:v>36.831000000000003</c:v>
                </c:pt>
                <c:pt idx="91">
                  <c:v>30.885999999999999</c:v>
                </c:pt>
                <c:pt idx="92">
                  <c:v>30.619</c:v>
                </c:pt>
                <c:pt idx="93">
                  <c:v>30.765999999999998</c:v>
                </c:pt>
                <c:pt idx="94">
                  <c:v>11.678000000000001</c:v>
                </c:pt>
                <c:pt idx="95">
                  <c:v>35.049999999999997</c:v>
                </c:pt>
                <c:pt idx="96">
                  <c:v>31.225000000000001</c:v>
                </c:pt>
                <c:pt idx="97">
                  <c:v>31.978999999999999</c:v>
                </c:pt>
                <c:pt idx="98">
                  <c:v>47.234999999999999</c:v>
                </c:pt>
                <c:pt idx="99">
                  <c:v>30.829000000000001</c:v>
                </c:pt>
                <c:pt idx="100">
                  <c:v>30.989000000000001</c:v>
                </c:pt>
                <c:pt idx="101">
                  <c:v>31.475999999999999</c:v>
                </c:pt>
                <c:pt idx="102">
                  <c:v>31.8</c:v>
                </c:pt>
                <c:pt idx="103">
                  <c:v>30.946999999999999</c:v>
                </c:pt>
                <c:pt idx="104">
                  <c:v>31.510999999999999</c:v>
                </c:pt>
                <c:pt idx="105">
                  <c:v>30.198</c:v>
                </c:pt>
                <c:pt idx="106">
                  <c:v>30.905999999999999</c:v>
                </c:pt>
                <c:pt idx="107">
                  <c:v>32.448999999999998</c:v>
                </c:pt>
                <c:pt idx="108">
                  <c:v>30.704999999999998</c:v>
                </c:pt>
                <c:pt idx="109">
                  <c:v>10.901</c:v>
                </c:pt>
                <c:pt idx="110">
                  <c:v>16.221</c:v>
                </c:pt>
                <c:pt idx="111">
                  <c:v>35.795999999999999</c:v>
                </c:pt>
                <c:pt idx="112">
                  <c:v>46.970999999999997</c:v>
                </c:pt>
                <c:pt idx="113">
                  <c:v>32.406999999999996</c:v>
                </c:pt>
                <c:pt idx="114">
                  <c:v>31.213999999999999</c:v>
                </c:pt>
                <c:pt idx="115">
                  <c:v>32.271999999999998</c:v>
                </c:pt>
                <c:pt idx="116">
                  <c:v>29.373000000000001</c:v>
                </c:pt>
                <c:pt idx="117">
                  <c:v>33.140999999999998</c:v>
                </c:pt>
                <c:pt idx="118">
                  <c:v>28.890999999999998</c:v>
                </c:pt>
                <c:pt idx="119">
                  <c:v>47.188000000000002</c:v>
                </c:pt>
                <c:pt idx="120">
                  <c:v>32.781999999999996</c:v>
                </c:pt>
                <c:pt idx="121">
                  <c:v>31.141999999999999</c:v>
                </c:pt>
                <c:pt idx="122">
                  <c:v>29.577000000000002</c:v>
                </c:pt>
                <c:pt idx="123">
                  <c:v>31.277999999999999</c:v>
                </c:pt>
                <c:pt idx="124">
                  <c:v>30.943999999999999</c:v>
                </c:pt>
                <c:pt idx="125">
                  <c:v>31.236000000000001</c:v>
                </c:pt>
                <c:pt idx="126">
                  <c:v>31.655999999999999</c:v>
                </c:pt>
                <c:pt idx="127">
                  <c:v>31.33</c:v>
                </c:pt>
                <c:pt idx="128">
                  <c:v>30.478000000000002</c:v>
                </c:pt>
                <c:pt idx="129">
                  <c:v>31.791</c:v>
                </c:pt>
                <c:pt idx="130">
                  <c:v>30.809000000000001</c:v>
                </c:pt>
                <c:pt idx="131">
                  <c:v>31.832000000000001</c:v>
                </c:pt>
                <c:pt idx="132">
                  <c:v>30.712</c:v>
                </c:pt>
                <c:pt idx="133">
                  <c:v>31.34</c:v>
                </c:pt>
                <c:pt idx="134">
                  <c:v>30.72</c:v>
                </c:pt>
                <c:pt idx="135">
                  <c:v>47.347999999999999</c:v>
                </c:pt>
                <c:pt idx="136">
                  <c:v>30.599</c:v>
                </c:pt>
                <c:pt idx="137">
                  <c:v>32.046999999999997</c:v>
                </c:pt>
                <c:pt idx="138">
                  <c:v>46.838999999999999</c:v>
                </c:pt>
                <c:pt idx="139">
                  <c:v>31.093</c:v>
                </c:pt>
                <c:pt idx="140">
                  <c:v>31.027000000000001</c:v>
                </c:pt>
                <c:pt idx="141">
                  <c:v>31.146000000000001</c:v>
                </c:pt>
                <c:pt idx="142">
                  <c:v>30.992000000000001</c:v>
                </c:pt>
                <c:pt idx="143">
                  <c:v>32.311999999999998</c:v>
                </c:pt>
                <c:pt idx="144">
                  <c:v>19.989000000000001</c:v>
                </c:pt>
                <c:pt idx="145">
                  <c:v>35.749000000000002</c:v>
                </c:pt>
                <c:pt idx="146">
                  <c:v>31.14</c:v>
                </c:pt>
                <c:pt idx="147">
                  <c:v>30.716999999999999</c:v>
                </c:pt>
                <c:pt idx="148">
                  <c:v>31.556999999999999</c:v>
                </c:pt>
                <c:pt idx="149">
                  <c:v>32.718000000000004</c:v>
                </c:pt>
                <c:pt idx="150">
                  <c:v>29.771999999999998</c:v>
                </c:pt>
                <c:pt idx="151">
                  <c:v>30.625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F4D-4371-A985-21BCA269D4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Reorder 20ms 25% 50%</a:t>
            </a:r>
          </a:p>
          <a:p>
            <a:pPr>
              <a:defRPr/>
            </a:pPr>
            <a:r>
              <a:rPr lang="en-US" baseline="0"/>
              <a:t>Client to Server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xVal>
            <c:numRef>
              <c:f>Sheet1!$B$228:$B$395</c:f>
              <c:numCache>
                <c:formatCode>General</c:formatCode>
                <c:ptCount val="168"/>
                <c:pt idx="0">
                  <c:v>0.62042799999999687</c:v>
                </c:pt>
                <c:pt idx="1">
                  <c:v>0.65943800000000152</c:v>
                </c:pt>
                <c:pt idx="2">
                  <c:v>0.69891700000000156</c:v>
                </c:pt>
                <c:pt idx="3">
                  <c:v>0.73015800000000297</c:v>
                </c:pt>
                <c:pt idx="4">
                  <c:v>0.76923699999999684</c:v>
                </c:pt>
                <c:pt idx="5">
                  <c:v>0.78541599999999789</c:v>
                </c:pt>
                <c:pt idx="6">
                  <c:v>0.81595999999999691</c:v>
                </c:pt>
                <c:pt idx="7">
                  <c:v>0.83167199999999752</c:v>
                </c:pt>
                <c:pt idx="8">
                  <c:v>0.86301600000000178</c:v>
                </c:pt>
                <c:pt idx="9">
                  <c:v>0.89532599999999718</c:v>
                </c:pt>
                <c:pt idx="10">
                  <c:v>0.92729700000000292</c:v>
                </c:pt>
                <c:pt idx="11">
                  <c:v>0.95762500000000017</c:v>
                </c:pt>
                <c:pt idx="12">
                  <c:v>0.98188100000000134</c:v>
                </c:pt>
                <c:pt idx="13">
                  <c:v>1.0129719999999978</c:v>
                </c:pt>
                <c:pt idx="14">
                  <c:v>1.0376789999999971</c:v>
                </c:pt>
                <c:pt idx="15">
                  <c:v>1.1011590000000027</c:v>
                </c:pt>
                <c:pt idx="16">
                  <c:v>1.1334739999999996</c:v>
                </c:pt>
                <c:pt idx="17">
                  <c:v>1.1644870000000012</c:v>
                </c:pt>
                <c:pt idx="18">
                  <c:v>1.1954399999999978</c:v>
                </c:pt>
                <c:pt idx="19">
                  <c:v>1.2274639999999977</c:v>
                </c:pt>
                <c:pt idx="20">
                  <c:v>1.2578299999999984</c:v>
                </c:pt>
                <c:pt idx="21">
                  <c:v>1.2890450000000016</c:v>
                </c:pt>
                <c:pt idx="22">
                  <c:v>1.3201859999999996</c:v>
                </c:pt>
                <c:pt idx="23">
                  <c:v>1.3513289999999998</c:v>
                </c:pt>
                <c:pt idx="24">
                  <c:v>1.3670619999999971</c:v>
                </c:pt>
                <c:pt idx="25">
                  <c:v>1.398454000000001</c:v>
                </c:pt>
                <c:pt idx="26">
                  <c:v>1.4295100000000005</c:v>
                </c:pt>
                <c:pt idx="27">
                  <c:v>1.4606160000000017</c:v>
                </c:pt>
                <c:pt idx="28">
                  <c:v>1.4919209999999978</c:v>
                </c:pt>
                <c:pt idx="29">
                  <c:v>1.5232460000000003</c:v>
                </c:pt>
                <c:pt idx="30">
                  <c:v>1.538770999999997</c:v>
                </c:pt>
                <c:pt idx="31">
                  <c:v>1.554470000000002</c:v>
                </c:pt>
                <c:pt idx="32">
                  <c:v>1.5858010000000036</c:v>
                </c:pt>
                <c:pt idx="33">
                  <c:v>1.6170779999999993</c:v>
                </c:pt>
                <c:pt idx="34">
                  <c:v>1.6639070000000018</c:v>
                </c:pt>
                <c:pt idx="35">
                  <c:v>1.6951669999999979</c:v>
                </c:pt>
                <c:pt idx="36">
                  <c:v>1.7263129999999975</c:v>
                </c:pt>
                <c:pt idx="37">
                  <c:v>1.742128000000001</c:v>
                </c:pt>
                <c:pt idx="38">
                  <c:v>1.7731119999999976</c:v>
                </c:pt>
                <c:pt idx="39">
                  <c:v>1.7887050000000002</c:v>
                </c:pt>
                <c:pt idx="40">
                  <c:v>1.8202980000000011</c:v>
                </c:pt>
                <c:pt idx="41">
                  <c:v>1.8512610000000009</c:v>
                </c:pt>
                <c:pt idx="42">
                  <c:v>1.8824660000000009</c:v>
                </c:pt>
                <c:pt idx="43">
                  <c:v>1.913763000000003</c:v>
                </c:pt>
                <c:pt idx="44">
                  <c:v>1.9450369999999992</c:v>
                </c:pt>
                <c:pt idx="45">
                  <c:v>1.9761930000000021</c:v>
                </c:pt>
                <c:pt idx="46">
                  <c:v>2.0075799999999973</c:v>
                </c:pt>
                <c:pt idx="47">
                  <c:v>2.0388120000000001</c:v>
                </c:pt>
                <c:pt idx="48">
                  <c:v>2.0700360000000018</c:v>
                </c:pt>
                <c:pt idx="49">
                  <c:v>2.1012550000000019</c:v>
                </c:pt>
                <c:pt idx="50">
                  <c:v>2.1323810000000023</c:v>
                </c:pt>
                <c:pt idx="51">
                  <c:v>2.1637880000000038</c:v>
                </c:pt>
                <c:pt idx="52">
                  <c:v>2.1949329999999989</c:v>
                </c:pt>
                <c:pt idx="53">
                  <c:v>2.2262770000000032</c:v>
                </c:pt>
                <c:pt idx="54">
                  <c:v>2.2419530000000023</c:v>
                </c:pt>
                <c:pt idx="55">
                  <c:v>2.2730290000000011</c:v>
                </c:pt>
                <c:pt idx="56">
                  <c:v>2.3042269999999974</c:v>
                </c:pt>
                <c:pt idx="57">
                  <c:v>2.3199380000000005</c:v>
                </c:pt>
                <c:pt idx="58">
                  <c:v>2.3354530000000011</c:v>
                </c:pt>
                <c:pt idx="59">
                  <c:v>2.3666890000000009</c:v>
                </c:pt>
                <c:pt idx="60">
                  <c:v>2.3979939999999971</c:v>
                </c:pt>
                <c:pt idx="61">
                  <c:v>2.4293339999999972</c:v>
                </c:pt>
                <c:pt idx="62">
                  <c:v>2.4604649999999992</c:v>
                </c:pt>
                <c:pt idx="63">
                  <c:v>2.4916759999999982</c:v>
                </c:pt>
                <c:pt idx="64">
                  <c:v>2.5229360000000014</c:v>
                </c:pt>
                <c:pt idx="65">
                  <c:v>2.5542680000000004</c:v>
                </c:pt>
                <c:pt idx="66">
                  <c:v>2.5698879999999988</c:v>
                </c:pt>
                <c:pt idx="67">
                  <c:v>2.6011390000000034</c:v>
                </c:pt>
                <c:pt idx="68">
                  <c:v>2.6322609999999997</c:v>
                </c:pt>
                <c:pt idx="69">
                  <c:v>2.6827520000000007</c:v>
                </c:pt>
                <c:pt idx="70">
                  <c:v>2.7139650000000017</c:v>
                </c:pt>
                <c:pt idx="71">
                  <c:v>2.7452100000000002</c:v>
                </c:pt>
                <c:pt idx="72">
                  <c:v>2.7764659999999992</c:v>
                </c:pt>
                <c:pt idx="73">
                  <c:v>2.8076509999999999</c:v>
                </c:pt>
                <c:pt idx="74">
                  <c:v>2.8390180000000029</c:v>
                </c:pt>
                <c:pt idx="75">
                  <c:v>2.8545810000000031</c:v>
                </c:pt>
                <c:pt idx="76">
                  <c:v>2.8857539999999986</c:v>
                </c:pt>
                <c:pt idx="77">
                  <c:v>2.9014340000000018</c:v>
                </c:pt>
                <c:pt idx="78">
                  <c:v>2.9328240000000037</c:v>
                </c:pt>
                <c:pt idx="79">
                  <c:v>2.9639370000000014</c:v>
                </c:pt>
                <c:pt idx="80">
                  <c:v>2.9795459999999991</c:v>
                </c:pt>
                <c:pt idx="81">
                  <c:v>3.0105690000000038</c:v>
                </c:pt>
                <c:pt idx="82">
                  <c:v>3.0420160000000038</c:v>
                </c:pt>
                <c:pt idx="83">
                  <c:v>3.0732160000000022</c:v>
                </c:pt>
                <c:pt idx="84">
                  <c:v>3.1044479999999979</c:v>
                </c:pt>
                <c:pt idx="85">
                  <c:v>3.1358299999999986</c:v>
                </c:pt>
                <c:pt idx="86">
                  <c:v>3.1668900000000022</c:v>
                </c:pt>
                <c:pt idx="87">
                  <c:v>3.198126000000002</c:v>
                </c:pt>
                <c:pt idx="88">
                  <c:v>3.2296789999999973</c:v>
                </c:pt>
                <c:pt idx="89">
                  <c:v>3.2606350000000006</c:v>
                </c:pt>
                <c:pt idx="90">
                  <c:v>3.277161999999997</c:v>
                </c:pt>
                <c:pt idx="91">
                  <c:v>3.3076989999999995</c:v>
                </c:pt>
                <c:pt idx="92">
                  <c:v>3.3389600000000002</c:v>
                </c:pt>
                <c:pt idx="93">
                  <c:v>3.3701509999999999</c:v>
                </c:pt>
                <c:pt idx="94">
                  <c:v>3.4013100000000023</c:v>
                </c:pt>
                <c:pt idx="95">
                  <c:v>3.4327070000000006</c:v>
                </c:pt>
                <c:pt idx="96">
                  <c:v>3.4637570000000011</c:v>
                </c:pt>
                <c:pt idx="97">
                  <c:v>3.4950680000000034</c:v>
                </c:pt>
                <c:pt idx="98">
                  <c:v>3.5105539999999991</c:v>
                </c:pt>
                <c:pt idx="99">
                  <c:v>3.5418450000000021</c:v>
                </c:pt>
                <c:pt idx="100">
                  <c:v>3.5730310000000003</c:v>
                </c:pt>
                <c:pt idx="101">
                  <c:v>3.5888630000000035</c:v>
                </c:pt>
                <c:pt idx="102">
                  <c:v>3.6200570000000027</c:v>
                </c:pt>
                <c:pt idx="103">
                  <c:v>3.6357849999999985</c:v>
                </c:pt>
                <c:pt idx="104">
                  <c:v>3.6512820000000019</c:v>
                </c:pt>
                <c:pt idx="105">
                  <c:v>3.6824739999999991</c:v>
                </c:pt>
                <c:pt idx="106">
                  <c:v>3.7138890000000018</c:v>
                </c:pt>
                <c:pt idx="107">
                  <c:v>3.7293009999999995</c:v>
                </c:pt>
                <c:pt idx="108">
                  <c:v>3.7605580000000032</c:v>
                </c:pt>
                <c:pt idx="109">
                  <c:v>3.7917500000000004</c:v>
                </c:pt>
                <c:pt idx="110">
                  <c:v>3.8230530000000016</c:v>
                </c:pt>
                <c:pt idx="111">
                  <c:v>3.8543850000000006</c:v>
                </c:pt>
                <c:pt idx="112">
                  <c:v>3.8704930000000033</c:v>
                </c:pt>
                <c:pt idx="113">
                  <c:v>3.885672999999997</c:v>
                </c:pt>
                <c:pt idx="114">
                  <c:v>3.9168450000000021</c:v>
                </c:pt>
                <c:pt idx="115">
                  <c:v>3.9482179999999971</c:v>
                </c:pt>
                <c:pt idx="116">
                  <c:v>3.9793459999999996</c:v>
                </c:pt>
                <c:pt idx="117">
                  <c:v>4.0104749999999996</c:v>
                </c:pt>
                <c:pt idx="118">
                  <c:v>4.0418170000000018</c:v>
                </c:pt>
                <c:pt idx="119">
                  <c:v>4.0729910000000018</c:v>
                </c:pt>
                <c:pt idx="120">
                  <c:v>4.1041949999999972</c:v>
                </c:pt>
                <c:pt idx="121">
                  <c:v>4.1198680000000039</c:v>
                </c:pt>
                <c:pt idx="122">
                  <c:v>4.1355069999999969</c:v>
                </c:pt>
                <c:pt idx="123">
                  <c:v>4.1511780000000016</c:v>
                </c:pt>
                <c:pt idx="124">
                  <c:v>4.1824780000000032</c:v>
                </c:pt>
                <c:pt idx="125">
                  <c:v>4.2136420000000001</c:v>
                </c:pt>
                <c:pt idx="126">
                  <c:v>4.244847</c:v>
                </c:pt>
                <c:pt idx="127">
                  <c:v>4.2760919999999984</c:v>
                </c:pt>
                <c:pt idx="128">
                  <c:v>4.307268999999998</c:v>
                </c:pt>
                <c:pt idx="129">
                  <c:v>4.3386160000000018</c:v>
                </c:pt>
                <c:pt idx="130">
                  <c:v>4.3697769999999991</c:v>
                </c:pt>
                <c:pt idx="131">
                  <c:v>4.3856559999999973</c:v>
                </c:pt>
                <c:pt idx="132">
                  <c:v>4.4165860000000023</c:v>
                </c:pt>
                <c:pt idx="133">
                  <c:v>4.4480829999999969</c:v>
                </c:pt>
                <c:pt idx="134">
                  <c:v>4.4796370000000039</c:v>
                </c:pt>
                <c:pt idx="135">
                  <c:v>4.510387999999999</c:v>
                </c:pt>
                <c:pt idx="136">
                  <c:v>4.5419610000000006</c:v>
                </c:pt>
                <c:pt idx="137">
                  <c:v>4.5730229999999992</c:v>
                </c:pt>
                <c:pt idx="138">
                  <c:v>4.6042780000000008</c:v>
                </c:pt>
                <c:pt idx="139">
                  <c:v>4.635938000000003</c:v>
                </c:pt>
                <c:pt idx="140">
                  <c:v>4.6666639999999973</c:v>
                </c:pt>
                <c:pt idx="141">
                  <c:v>4.6978519999999975</c:v>
                </c:pt>
                <c:pt idx="142">
                  <c:v>4.7290460000000039</c:v>
                </c:pt>
                <c:pt idx="143">
                  <c:v>4.760393999999998</c:v>
                </c:pt>
                <c:pt idx="144">
                  <c:v>4.7915490000000034</c:v>
                </c:pt>
                <c:pt idx="145">
                  <c:v>4.8227550000000008</c:v>
                </c:pt>
                <c:pt idx="146">
                  <c:v>4.8540050000000008</c:v>
                </c:pt>
                <c:pt idx="147">
                  <c:v>4.8852600000000024</c:v>
                </c:pt>
                <c:pt idx="148">
                  <c:v>4.901012999999999</c:v>
                </c:pt>
                <c:pt idx="149">
                  <c:v>4.9321910000000031</c:v>
                </c:pt>
                <c:pt idx="150">
                  <c:v>4.9635019999999983</c:v>
                </c:pt>
                <c:pt idx="151">
                  <c:v>4.9948180000000022</c:v>
                </c:pt>
                <c:pt idx="152">
                  <c:v>5.0103969999999975</c:v>
                </c:pt>
                <c:pt idx="153">
                  <c:v>5.0259670000000014</c:v>
                </c:pt>
                <c:pt idx="154">
                  <c:v>5.0728160000000031</c:v>
                </c:pt>
                <c:pt idx="155">
                  <c:v>5.1042100000000019</c:v>
                </c:pt>
                <c:pt idx="156">
                  <c:v>5.1352919999999997</c:v>
                </c:pt>
                <c:pt idx="157">
                  <c:v>5.1665130000000019</c:v>
                </c:pt>
                <c:pt idx="158">
                  <c:v>5.1977960000000039</c:v>
                </c:pt>
                <c:pt idx="159">
                  <c:v>5.2375690000000006</c:v>
                </c:pt>
                <c:pt idx="160">
                  <c:v>5.2539349999999985</c:v>
                </c:pt>
                <c:pt idx="161">
                  <c:v>5.2845760000000013</c:v>
                </c:pt>
                <c:pt idx="162">
                  <c:v>5.3156829999999999</c:v>
                </c:pt>
                <c:pt idx="163">
                  <c:v>5.3470089999999999</c:v>
                </c:pt>
                <c:pt idx="164">
                  <c:v>5.3787439999999975</c:v>
                </c:pt>
                <c:pt idx="165">
                  <c:v>5.4094130000000007</c:v>
                </c:pt>
                <c:pt idx="166">
                  <c:v>5.4407020000000017</c:v>
                </c:pt>
                <c:pt idx="167">
                  <c:v>5.469852000000003</c:v>
                </c:pt>
              </c:numCache>
            </c:numRef>
          </c:xVal>
          <c:yVal>
            <c:numRef>
              <c:f>Sheet1!$C$228:$C$395</c:f>
              <c:numCache>
                <c:formatCode>General</c:formatCode>
                <c:ptCount val="168"/>
                <c:pt idx="0">
                  <c:v>38.484000000000002</c:v>
                </c:pt>
                <c:pt idx="1">
                  <c:v>39.01</c:v>
                </c:pt>
                <c:pt idx="2">
                  <c:v>39.478000000000002</c:v>
                </c:pt>
                <c:pt idx="3">
                  <c:v>31.242000000000001</c:v>
                </c:pt>
                <c:pt idx="4">
                  <c:v>39.079000000000001</c:v>
                </c:pt>
                <c:pt idx="5">
                  <c:v>16.178999999999998</c:v>
                </c:pt>
                <c:pt idx="6">
                  <c:v>30.542999999999999</c:v>
                </c:pt>
                <c:pt idx="7">
                  <c:v>15.712</c:v>
                </c:pt>
                <c:pt idx="8">
                  <c:v>31.344999999999999</c:v>
                </c:pt>
                <c:pt idx="9">
                  <c:v>32.308999999999997</c:v>
                </c:pt>
                <c:pt idx="10">
                  <c:v>31.971</c:v>
                </c:pt>
                <c:pt idx="11">
                  <c:v>30.327999999999999</c:v>
                </c:pt>
                <c:pt idx="12">
                  <c:v>24.256</c:v>
                </c:pt>
                <c:pt idx="13">
                  <c:v>31.091999999999999</c:v>
                </c:pt>
                <c:pt idx="14">
                  <c:v>24.706</c:v>
                </c:pt>
                <c:pt idx="15">
                  <c:v>63.481000000000002</c:v>
                </c:pt>
                <c:pt idx="16">
                  <c:v>32.314999999999998</c:v>
                </c:pt>
                <c:pt idx="17">
                  <c:v>31.012</c:v>
                </c:pt>
                <c:pt idx="18">
                  <c:v>30.954000000000001</c:v>
                </c:pt>
                <c:pt idx="19">
                  <c:v>32.023000000000003</c:v>
                </c:pt>
                <c:pt idx="20">
                  <c:v>30.366</c:v>
                </c:pt>
                <c:pt idx="21">
                  <c:v>31.216000000000001</c:v>
                </c:pt>
                <c:pt idx="22">
                  <c:v>31.14</c:v>
                </c:pt>
                <c:pt idx="23">
                  <c:v>31.143999999999998</c:v>
                </c:pt>
                <c:pt idx="24">
                  <c:v>15.733000000000001</c:v>
                </c:pt>
                <c:pt idx="25">
                  <c:v>31.390999999999998</c:v>
                </c:pt>
                <c:pt idx="26">
                  <c:v>31.056000000000001</c:v>
                </c:pt>
                <c:pt idx="27">
                  <c:v>31.106000000000002</c:v>
                </c:pt>
                <c:pt idx="28">
                  <c:v>31.305</c:v>
                </c:pt>
                <c:pt idx="29">
                  <c:v>31.326000000000001</c:v>
                </c:pt>
                <c:pt idx="30">
                  <c:v>15.523999999999999</c:v>
                </c:pt>
                <c:pt idx="31">
                  <c:v>15.7</c:v>
                </c:pt>
                <c:pt idx="32">
                  <c:v>31.33</c:v>
                </c:pt>
                <c:pt idx="33">
                  <c:v>31.277999999999999</c:v>
                </c:pt>
                <c:pt idx="34">
                  <c:v>46.829000000000001</c:v>
                </c:pt>
                <c:pt idx="35">
                  <c:v>31.26</c:v>
                </c:pt>
                <c:pt idx="36">
                  <c:v>31.146000000000001</c:v>
                </c:pt>
                <c:pt idx="37">
                  <c:v>15.814</c:v>
                </c:pt>
                <c:pt idx="38">
                  <c:v>30.984999999999999</c:v>
                </c:pt>
                <c:pt idx="39">
                  <c:v>15.593</c:v>
                </c:pt>
                <c:pt idx="40">
                  <c:v>31.591999999999999</c:v>
                </c:pt>
                <c:pt idx="41">
                  <c:v>30.963000000000001</c:v>
                </c:pt>
                <c:pt idx="42">
                  <c:v>31.206</c:v>
                </c:pt>
                <c:pt idx="43">
                  <c:v>31.297000000000001</c:v>
                </c:pt>
                <c:pt idx="44">
                  <c:v>31.274000000000001</c:v>
                </c:pt>
                <c:pt idx="45">
                  <c:v>31.155000000000001</c:v>
                </c:pt>
                <c:pt idx="46">
                  <c:v>31.388000000000002</c:v>
                </c:pt>
                <c:pt idx="47">
                  <c:v>31.231000000000002</c:v>
                </c:pt>
                <c:pt idx="48">
                  <c:v>31.224</c:v>
                </c:pt>
                <c:pt idx="49">
                  <c:v>31.219000000000001</c:v>
                </c:pt>
                <c:pt idx="50">
                  <c:v>31.126000000000001</c:v>
                </c:pt>
                <c:pt idx="51">
                  <c:v>31.408000000000001</c:v>
                </c:pt>
                <c:pt idx="52">
                  <c:v>31.143999999999998</c:v>
                </c:pt>
                <c:pt idx="53">
                  <c:v>31.344999999999999</c:v>
                </c:pt>
                <c:pt idx="54">
                  <c:v>15.675000000000001</c:v>
                </c:pt>
                <c:pt idx="55">
                  <c:v>31.077000000000002</c:v>
                </c:pt>
                <c:pt idx="56">
                  <c:v>31.198</c:v>
                </c:pt>
                <c:pt idx="57">
                  <c:v>15.71</c:v>
                </c:pt>
                <c:pt idx="58">
                  <c:v>15.516</c:v>
                </c:pt>
                <c:pt idx="59">
                  <c:v>31.234999999999999</c:v>
                </c:pt>
                <c:pt idx="60">
                  <c:v>31.306000000000001</c:v>
                </c:pt>
                <c:pt idx="61">
                  <c:v>31.338999999999999</c:v>
                </c:pt>
                <c:pt idx="62">
                  <c:v>31.131</c:v>
                </c:pt>
                <c:pt idx="63">
                  <c:v>31.212</c:v>
                </c:pt>
                <c:pt idx="64">
                  <c:v>31.259</c:v>
                </c:pt>
                <c:pt idx="65">
                  <c:v>31.332999999999998</c:v>
                </c:pt>
                <c:pt idx="66">
                  <c:v>15.62</c:v>
                </c:pt>
                <c:pt idx="67">
                  <c:v>31.251000000000001</c:v>
                </c:pt>
                <c:pt idx="68">
                  <c:v>31.122</c:v>
                </c:pt>
                <c:pt idx="69">
                  <c:v>50.491</c:v>
                </c:pt>
                <c:pt idx="70">
                  <c:v>31.212</c:v>
                </c:pt>
                <c:pt idx="71">
                  <c:v>31.245000000000001</c:v>
                </c:pt>
                <c:pt idx="72">
                  <c:v>31.256</c:v>
                </c:pt>
                <c:pt idx="73">
                  <c:v>31.186</c:v>
                </c:pt>
                <c:pt idx="74">
                  <c:v>31.366</c:v>
                </c:pt>
                <c:pt idx="75">
                  <c:v>15.563000000000001</c:v>
                </c:pt>
                <c:pt idx="76">
                  <c:v>31.172999999999998</c:v>
                </c:pt>
                <c:pt idx="77">
                  <c:v>15.68</c:v>
                </c:pt>
                <c:pt idx="78">
                  <c:v>31.390999999999998</c:v>
                </c:pt>
                <c:pt idx="79">
                  <c:v>31.113</c:v>
                </c:pt>
                <c:pt idx="80">
                  <c:v>15.609</c:v>
                </c:pt>
                <c:pt idx="81">
                  <c:v>31.023</c:v>
                </c:pt>
                <c:pt idx="82">
                  <c:v>31.446999999999999</c:v>
                </c:pt>
                <c:pt idx="83">
                  <c:v>31.199000000000002</c:v>
                </c:pt>
                <c:pt idx="84">
                  <c:v>31.233000000000001</c:v>
                </c:pt>
                <c:pt idx="85">
                  <c:v>31.381</c:v>
                </c:pt>
                <c:pt idx="86">
                  <c:v>31.06</c:v>
                </c:pt>
                <c:pt idx="87">
                  <c:v>31.236999999999998</c:v>
                </c:pt>
                <c:pt idx="88">
                  <c:v>31.553000000000001</c:v>
                </c:pt>
                <c:pt idx="89">
                  <c:v>30.956</c:v>
                </c:pt>
                <c:pt idx="90">
                  <c:v>16.527000000000001</c:v>
                </c:pt>
                <c:pt idx="91">
                  <c:v>30.536000000000001</c:v>
                </c:pt>
                <c:pt idx="92">
                  <c:v>31.260999999999999</c:v>
                </c:pt>
                <c:pt idx="93">
                  <c:v>31.192</c:v>
                </c:pt>
                <c:pt idx="94">
                  <c:v>31.158000000000001</c:v>
                </c:pt>
                <c:pt idx="95">
                  <c:v>31.398</c:v>
                </c:pt>
                <c:pt idx="96">
                  <c:v>31.05</c:v>
                </c:pt>
                <c:pt idx="97">
                  <c:v>31.311</c:v>
                </c:pt>
                <c:pt idx="98">
                  <c:v>15.486000000000001</c:v>
                </c:pt>
                <c:pt idx="99">
                  <c:v>31.291</c:v>
                </c:pt>
                <c:pt idx="100">
                  <c:v>31.184999999999999</c:v>
                </c:pt>
                <c:pt idx="101">
                  <c:v>15.833</c:v>
                </c:pt>
                <c:pt idx="102">
                  <c:v>31.193999999999999</c:v>
                </c:pt>
                <c:pt idx="103">
                  <c:v>15.727</c:v>
                </c:pt>
                <c:pt idx="104">
                  <c:v>15.497999999999999</c:v>
                </c:pt>
                <c:pt idx="105">
                  <c:v>31.192</c:v>
                </c:pt>
                <c:pt idx="106">
                  <c:v>31.414000000000001</c:v>
                </c:pt>
                <c:pt idx="107">
                  <c:v>15.412000000000001</c:v>
                </c:pt>
                <c:pt idx="108">
                  <c:v>31.257999999999999</c:v>
                </c:pt>
                <c:pt idx="109">
                  <c:v>31.190999999999999</c:v>
                </c:pt>
                <c:pt idx="110">
                  <c:v>31.303999999999998</c:v>
                </c:pt>
                <c:pt idx="111">
                  <c:v>31.332000000000001</c:v>
                </c:pt>
                <c:pt idx="112">
                  <c:v>16.106999999999999</c:v>
                </c:pt>
                <c:pt idx="113">
                  <c:v>15.180999999999999</c:v>
                </c:pt>
                <c:pt idx="114">
                  <c:v>31.172000000000001</c:v>
                </c:pt>
                <c:pt idx="115">
                  <c:v>31.373000000000001</c:v>
                </c:pt>
                <c:pt idx="116">
                  <c:v>31.128</c:v>
                </c:pt>
                <c:pt idx="117">
                  <c:v>31.128</c:v>
                </c:pt>
                <c:pt idx="118">
                  <c:v>31.341999999999999</c:v>
                </c:pt>
                <c:pt idx="119">
                  <c:v>31.173999999999999</c:v>
                </c:pt>
                <c:pt idx="120">
                  <c:v>31.204999999999998</c:v>
                </c:pt>
                <c:pt idx="121">
                  <c:v>15.673</c:v>
                </c:pt>
                <c:pt idx="122">
                  <c:v>15.638</c:v>
                </c:pt>
                <c:pt idx="123">
                  <c:v>15.672000000000001</c:v>
                </c:pt>
                <c:pt idx="124">
                  <c:v>31.298999999999999</c:v>
                </c:pt>
                <c:pt idx="125">
                  <c:v>31.164000000000001</c:v>
                </c:pt>
                <c:pt idx="126">
                  <c:v>31.206</c:v>
                </c:pt>
                <c:pt idx="127">
                  <c:v>31.245000000000001</c:v>
                </c:pt>
                <c:pt idx="128">
                  <c:v>31.177</c:v>
                </c:pt>
                <c:pt idx="129">
                  <c:v>31.347000000000001</c:v>
                </c:pt>
                <c:pt idx="130">
                  <c:v>31.16</c:v>
                </c:pt>
                <c:pt idx="131">
                  <c:v>15.879</c:v>
                </c:pt>
                <c:pt idx="132">
                  <c:v>30.93</c:v>
                </c:pt>
                <c:pt idx="133">
                  <c:v>31.497</c:v>
                </c:pt>
                <c:pt idx="134">
                  <c:v>31.553999999999998</c:v>
                </c:pt>
                <c:pt idx="135">
                  <c:v>30.751000000000001</c:v>
                </c:pt>
                <c:pt idx="136">
                  <c:v>31.573</c:v>
                </c:pt>
                <c:pt idx="137">
                  <c:v>31.062999999999999</c:v>
                </c:pt>
                <c:pt idx="138">
                  <c:v>31.254999999999999</c:v>
                </c:pt>
                <c:pt idx="139">
                  <c:v>31.658999999999999</c:v>
                </c:pt>
                <c:pt idx="140">
                  <c:v>30.725999999999999</c:v>
                </c:pt>
                <c:pt idx="141">
                  <c:v>31.187999999999999</c:v>
                </c:pt>
                <c:pt idx="142">
                  <c:v>31.193999999999999</c:v>
                </c:pt>
                <c:pt idx="143">
                  <c:v>31.347999999999999</c:v>
                </c:pt>
                <c:pt idx="144">
                  <c:v>31.155000000000001</c:v>
                </c:pt>
                <c:pt idx="145">
                  <c:v>31.207000000000001</c:v>
                </c:pt>
                <c:pt idx="146">
                  <c:v>31.25</c:v>
                </c:pt>
                <c:pt idx="147">
                  <c:v>31.254999999999999</c:v>
                </c:pt>
                <c:pt idx="148">
                  <c:v>15.752000000000001</c:v>
                </c:pt>
                <c:pt idx="149">
                  <c:v>31.178999999999998</c:v>
                </c:pt>
                <c:pt idx="150">
                  <c:v>31.31</c:v>
                </c:pt>
                <c:pt idx="151">
                  <c:v>31.315999999999999</c:v>
                </c:pt>
                <c:pt idx="152">
                  <c:v>15.579000000000001</c:v>
                </c:pt>
                <c:pt idx="153">
                  <c:v>15.571</c:v>
                </c:pt>
                <c:pt idx="154">
                  <c:v>46.848999999999997</c:v>
                </c:pt>
                <c:pt idx="155">
                  <c:v>31.393999999999998</c:v>
                </c:pt>
                <c:pt idx="156">
                  <c:v>31.082000000000001</c:v>
                </c:pt>
                <c:pt idx="157">
                  <c:v>31.22</c:v>
                </c:pt>
                <c:pt idx="158">
                  <c:v>31.283000000000001</c:v>
                </c:pt>
                <c:pt idx="159">
                  <c:v>39.774000000000001</c:v>
                </c:pt>
                <c:pt idx="160">
                  <c:v>16.364999999999998</c:v>
                </c:pt>
                <c:pt idx="161">
                  <c:v>30.640999999999998</c:v>
                </c:pt>
                <c:pt idx="162">
                  <c:v>31.108000000000001</c:v>
                </c:pt>
                <c:pt idx="163">
                  <c:v>31.324999999999999</c:v>
                </c:pt>
                <c:pt idx="164">
                  <c:v>31.736000000000001</c:v>
                </c:pt>
                <c:pt idx="165">
                  <c:v>30.667999999999999</c:v>
                </c:pt>
                <c:pt idx="166">
                  <c:v>31.289000000000001</c:v>
                </c:pt>
                <c:pt idx="167">
                  <c:v>29.15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53A-48B5-A85F-BF2E376F3610}"/>
            </c:ext>
          </c:extLst>
        </c:ser>
        <c:ser>
          <c:idx val="1"/>
          <c:order val="1"/>
          <c:tx>
            <c:v>Delay Bit</c:v>
          </c:tx>
          <c:spPr>
            <a:ln w="127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Sheet1!$F$228:$F$378</c:f>
              <c:numCache>
                <c:formatCode>General</c:formatCode>
                <c:ptCount val="151"/>
                <c:pt idx="0">
                  <c:v>0.64942400000000333</c:v>
                </c:pt>
                <c:pt idx="1">
                  <c:v>0.68702499999999844</c:v>
                </c:pt>
                <c:pt idx="2">
                  <c:v>0.72689400000000148</c:v>
                </c:pt>
                <c:pt idx="3">
                  <c:v>0.7587520000000012</c:v>
                </c:pt>
                <c:pt idx="4">
                  <c:v>0.79621300000000161</c:v>
                </c:pt>
                <c:pt idx="5">
                  <c:v>0.82724699999999984</c:v>
                </c:pt>
                <c:pt idx="6">
                  <c:v>0.85919700000000176</c:v>
                </c:pt>
                <c:pt idx="7">
                  <c:v>0.89067800000000119</c:v>
                </c:pt>
                <c:pt idx="8">
                  <c:v>0.92215500000000361</c:v>
                </c:pt>
                <c:pt idx="9">
                  <c:v>0.95407900000000012</c:v>
                </c:pt>
                <c:pt idx="10">
                  <c:v>0.98607100000000258</c:v>
                </c:pt>
                <c:pt idx="11">
                  <c:v>1.0237839999999991</c:v>
                </c:pt>
                <c:pt idx="12">
                  <c:v>1.0520800000000037</c:v>
                </c:pt>
                <c:pt idx="13">
                  <c:v>1.0854939999999971</c:v>
                </c:pt>
                <c:pt idx="14">
                  <c:v>1.1297020000000018</c:v>
                </c:pt>
                <c:pt idx="15">
                  <c:v>1.162979</c:v>
                </c:pt>
                <c:pt idx="16">
                  <c:v>1.1921549999999996</c:v>
                </c:pt>
                <c:pt idx="17">
                  <c:v>1.2233739999999997</c:v>
                </c:pt>
                <c:pt idx="18">
                  <c:v>1.2560289999999981</c:v>
                </c:pt>
                <c:pt idx="19">
                  <c:v>1.2864720000000034</c:v>
                </c:pt>
                <c:pt idx="20">
                  <c:v>1.316906000000003</c:v>
                </c:pt>
                <c:pt idx="21">
                  <c:v>1.3472360000000023</c:v>
                </c:pt>
                <c:pt idx="22">
                  <c:v>1.378816999999998</c:v>
                </c:pt>
                <c:pt idx="23">
                  <c:v>1.4092180000000027</c:v>
                </c:pt>
                <c:pt idx="24">
                  <c:v>1.4422879999999978</c:v>
                </c:pt>
                <c:pt idx="25">
                  <c:v>1.471978</c:v>
                </c:pt>
                <c:pt idx="26">
                  <c:v>1.5032909999999973</c:v>
                </c:pt>
                <c:pt idx="27">
                  <c:v>1.5352859999999993</c:v>
                </c:pt>
                <c:pt idx="28">
                  <c:v>1.5461150000000004</c:v>
                </c:pt>
                <c:pt idx="29">
                  <c:v>1.5811210000000031</c:v>
                </c:pt>
                <c:pt idx="30">
                  <c:v>1.6130660000000034</c:v>
                </c:pt>
                <c:pt idx="31">
                  <c:v>1.6603860000000026</c:v>
                </c:pt>
                <c:pt idx="32">
                  <c:v>1.6916879999999992</c:v>
                </c:pt>
                <c:pt idx="33">
                  <c:v>1.7225040000000007</c:v>
                </c:pt>
                <c:pt idx="34">
                  <c:v>1.7338110000000029</c:v>
                </c:pt>
                <c:pt idx="35">
                  <c:v>1.7694860000000006</c:v>
                </c:pt>
                <c:pt idx="36">
                  <c:v>1.801357000000003</c:v>
                </c:pt>
                <c:pt idx="37">
                  <c:v>1.8306690000000003</c:v>
                </c:pt>
                <c:pt idx="38">
                  <c:v>1.8631379999999993</c:v>
                </c:pt>
                <c:pt idx="39">
                  <c:v>1.8942300000000003</c:v>
                </c:pt>
                <c:pt idx="40">
                  <c:v>1.9293639999999996</c:v>
                </c:pt>
                <c:pt idx="41">
                  <c:v>1.9720310000000012</c:v>
                </c:pt>
                <c:pt idx="42">
                  <c:v>2.0028009999999981</c:v>
                </c:pt>
                <c:pt idx="43">
                  <c:v>2.0349020000000024</c:v>
                </c:pt>
                <c:pt idx="44">
                  <c:v>2.0659660000000031</c:v>
                </c:pt>
                <c:pt idx="45">
                  <c:v>2.0974590000000006</c:v>
                </c:pt>
                <c:pt idx="46">
                  <c:v>2.1282250000000005</c:v>
                </c:pt>
                <c:pt idx="47">
                  <c:v>2.1595050000000029</c:v>
                </c:pt>
                <c:pt idx="48">
                  <c:v>2.1914500000000032</c:v>
                </c:pt>
                <c:pt idx="49">
                  <c:v>2.2226569999999981</c:v>
                </c:pt>
                <c:pt idx="50">
                  <c:v>2.2545360000000016</c:v>
                </c:pt>
                <c:pt idx="51">
                  <c:v>2.2842520000000022</c:v>
                </c:pt>
                <c:pt idx="52">
                  <c:v>2.3161869999999993</c:v>
                </c:pt>
                <c:pt idx="53">
                  <c:v>2.3471850000000032</c:v>
                </c:pt>
                <c:pt idx="54">
                  <c:v>2.3946880000000021</c:v>
                </c:pt>
                <c:pt idx="55">
                  <c:v>2.4254549999999995</c:v>
                </c:pt>
                <c:pt idx="56">
                  <c:v>2.4563699999999997</c:v>
                </c:pt>
                <c:pt idx="57">
                  <c:v>2.4874089999999995</c:v>
                </c:pt>
                <c:pt idx="58">
                  <c:v>2.5194150000000022</c:v>
                </c:pt>
                <c:pt idx="59">
                  <c:v>2.5500529999999983</c:v>
                </c:pt>
                <c:pt idx="60">
                  <c:v>2.5810299999999984</c:v>
                </c:pt>
                <c:pt idx="61">
                  <c:v>2.6282350000000037</c:v>
                </c:pt>
                <c:pt idx="62">
                  <c:v>2.6599679999999992</c:v>
                </c:pt>
                <c:pt idx="63">
                  <c:v>2.710369</c:v>
                </c:pt>
                <c:pt idx="64">
                  <c:v>2.7417200000000008</c:v>
                </c:pt>
                <c:pt idx="65">
                  <c:v>2.7720679999999973</c:v>
                </c:pt>
                <c:pt idx="66">
                  <c:v>2.8036389999999969</c:v>
                </c:pt>
                <c:pt idx="67">
                  <c:v>2.8354169999999996</c:v>
                </c:pt>
                <c:pt idx="68">
                  <c:v>2.8461649999999992</c:v>
                </c:pt>
                <c:pt idx="69">
                  <c:v>2.8821879999999993</c:v>
                </c:pt>
                <c:pt idx="70">
                  <c:v>2.9135050000000007</c:v>
                </c:pt>
                <c:pt idx="71">
                  <c:v>2.9448870000000014</c:v>
                </c:pt>
                <c:pt idx="72">
                  <c:v>2.9764359999999996</c:v>
                </c:pt>
                <c:pt idx="73">
                  <c:v>3.0071149999999989</c:v>
                </c:pt>
                <c:pt idx="74">
                  <c:v>3.0383449999999996</c:v>
                </c:pt>
                <c:pt idx="75">
                  <c:v>3.0701540000000023</c:v>
                </c:pt>
                <c:pt idx="76">
                  <c:v>3.1005529999999979</c:v>
                </c:pt>
                <c:pt idx="77">
                  <c:v>3.1310020000000023</c:v>
                </c:pt>
                <c:pt idx="78">
                  <c:v>3.1631059999999991</c:v>
                </c:pt>
                <c:pt idx="79">
                  <c:v>3.1941630000000032</c:v>
                </c:pt>
                <c:pt idx="80">
                  <c:v>3.2253720000000001</c:v>
                </c:pt>
                <c:pt idx="81">
                  <c:v>3.2595489999999998</c:v>
                </c:pt>
                <c:pt idx="82">
                  <c:v>3.2896580000000029</c:v>
                </c:pt>
                <c:pt idx="83">
                  <c:v>3.3352410000000035</c:v>
                </c:pt>
                <c:pt idx="84">
                  <c:v>3.3665329999999969</c:v>
                </c:pt>
                <c:pt idx="85">
                  <c:v>3.397354</c:v>
                </c:pt>
                <c:pt idx="86">
                  <c:v>3.4284140000000036</c:v>
                </c:pt>
                <c:pt idx="87">
                  <c:v>3.4600200000000001</c:v>
                </c:pt>
                <c:pt idx="88">
                  <c:v>3.4911510000000021</c:v>
                </c:pt>
                <c:pt idx="89">
                  <c:v>3.5020099999999985</c:v>
                </c:pt>
                <c:pt idx="90">
                  <c:v>3.5388420000000025</c:v>
                </c:pt>
                <c:pt idx="91">
                  <c:v>3.5697279999999978</c:v>
                </c:pt>
                <c:pt idx="92">
                  <c:v>3.6003460000000018</c:v>
                </c:pt>
                <c:pt idx="93">
                  <c:v>3.6311120000000017</c:v>
                </c:pt>
                <c:pt idx="94">
                  <c:v>3.642789999999998</c:v>
                </c:pt>
                <c:pt idx="95">
                  <c:v>3.6778410000000008</c:v>
                </c:pt>
                <c:pt idx="96">
                  <c:v>3.709066</c:v>
                </c:pt>
                <c:pt idx="97">
                  <c:v>3.7410440000000023</c:v>
                </c:pt>
                <c:pt idx="98">
                  <c:v>3.7882790000000028</c:v>
                </c:pt>
                <c:pt idx="99">
                  <c:v>3.8191089999999974</c:v>
                </c:pt>
                <c:pt idx="100">
                  <c:v>3.8500980000000027</c:v>
                </c:pt>
                <c:pt idx="101">
                  <c:v>3.8815740000000005</c:v>
                </c:pt>
                <c:pt idx="102">
                  <c:v>3.9133739999999975</c:v>
                </c:pt>
                <c:pt idx="103">
                  <c:v>3.9443210000000022</c:v>
                </c:pt>
                <c:pt idx="104">
                  <c:v>3.9758309999999994</c:v>
                </c:pt>
                <c:pt idx="105">
                  <c:v>4.0060289999999981</c:v>
                </c:pt>
                <c:pt idx="106">
                  <c:v>4.0369349999999997</c:v>
                </c:pt>
                <c:pt idx="107">
                  <c:v>4.0693839999999994</c:v>
                </c:pt>
                <c:pt idx="108">
                  <c:v>4.100088999999997</c:v>
                </c:pt>
                <c:pt idx="109">
                  <c:v>4.110990000000001</c:v>
                </c:pt>
                <c:pt idx="110">
                  <c:v>4.1272110000000026</c:v>
                </c:pt>
                <c:pt idx="111">
                  <c:v>4.1630079999999978</c:v>
                </c:pt>
                <c:pt idx="112">
                  <c:v>4.2099779999999996</c:v>
                </c:pt>
                <c:pt idx="113">
                  <c:v>4.2423860000000033</c:v>
                </c:pt>
                <c:pt idx="114">
                  <c:v>4.2736000000000018</c:v>
                </c:pt>
                <c:pt idx="115">
                  <c:v>4.3058720000000008</c:v>
                </c:pt>
                <c:pt idx="116">
                  <c:v>4.3352450000000005</c:v>
                </c:pt>
                <c:pt idx="117">
                  <c:v>4.3683850000000035</c:v>
                </c:pt>
                <c:pt idx="118">
                  <c:v>4.3972770000000025</c:v>
                </c:pt>
                <c:pt idx="119">
                  <c:v>4.444465000000001</c:v>
                </c:pt>
                <c:pt idx="120">
                  <c:v>4.4772460000000009</c:v>
                </c:pt>
                <c:pt idx="121">
                  <c:v>4.5083880000000036</c:v>
                </c:pt>
                <c:pt idx="122">
                  <c:v>4.5379649999999998</c:v>
                </c:pt>
                <c:pt idx="123">
                  <c:v>4.5692439999999976</c:v>
                </c:pt>
                <c:pt idx="124">
                  <c:v>4.6001869999999982</c:v>
                </c:pt>
                <c:pt idx="125">
                  <c:v>4.6314240000000026</c:v>
                </c:pt>
                <c:pt idx="126">
                  <c:v>4.6630790000000033</c:v>
                </c:pt>
                <c:pt idx="127">
                  <c:v>4.6944090000000003</c:v>
                </c:pt>
                <c:pt idx="128">
                  <c:v>4.7248870000000025</c:v>
                </c:pt>
                <c:pt idx="129">
                  <c:v>4.7566780000000008</c:v>
                </c:pt>
                <c:pt idx="130">
                  <c:v>4.7874869999999987</c:v>
                </c:pt>
                <c:pt idx="131">
                  <c:v>4.8193199999999976</c:v>
                </c:pt>
                <c:pt idx="132">
                  <c:v>4.8500310000000013</c:v>
                </c:pt>
                <c:pt idx="133">
                  <c:v>4.8813719999999989</c:v>
                </c:pt>
                <c:pt idx="134">
                  <c:v>4.9120920000000012</c:v>
                </c:pt>
                <c:pt idx="135">
                  <c:v>4.9594390000000033</c:v>
                </c:pt>
                <c:pt idx="136">
                  <c:v>4.990039000000003</c:v>
                </c:pt>
                <c:pt idx="137">
                  <c:v>5.0220860000000016</c:v>
                </c:pt>
                <c:pt idx="138">
                  <c:v>5.0689250000000001</c:v>
                </c:pt>
                <c:pt idx="139">
                  <c:v>5.1000170000000011</c:v>
                </c:pt>
                <c:pt idx="140">
                  <c:v>5.1310450000000003</c:v>
                </c:pt>
                <c:pt idx="141">
                  <c:v>5.162191</c:v>
                </c:pt>
                <c:pt idx="142">
                  <c:v>5.1931829999999977</c:v>
                </c:pt>
                <c:pt idx="143">
                  <c:v>5.2254950000000022</c:v>
                </c:pt>
                <c:pt idx="144">
                  <c:v>5.2454839999999976</c:v>
                </c:pt>
                <c:pt idx="145">
                  <c:v>5.2812320000000028</c:v>
                </c:pt>
                <c:pt idx="146">
                  <c:v>5.3123730000000009</c:v>
                </c:pt>
                <c:pt idx="147">
                  <c:v>5.3430889999999991</c:v>
                </c:pt>
                <c:pt idx="148">
                  <c:v>5.3746470000000031</c:v>
                </c:pt>
                <c:pt idx="149">
                  <c:v>5.4073640000000012</c:v>
                </c:pt>
                <c:pt idx="150">
                  <c:v>5.4371369999999999</c:v>
                </c:pt>
              </c:numCache>
            </c:numRef>
          </c:xVal>
          <c:yVal>
            <c:numRef>
              <c:f>Sheet1!$G$228:$G$378</c:f>
              <c:numCache>
                <c:formatCode>General</c:formatCode>
                <c:ptCount val="151"/>
                <c:pt idx="0">
                  <c:v>39.01</c:v>
                </c:pt>
                <c:pt idx="1">
                  <c:v>39.478000000000002</c:v>
                </c:pt>
                <c:pt idx="2">
                  <c:v>31.242000000000001</c:v>
                </c:pt>
                <c:pt idx="3">
                  <c:v>39.079000000000001</c:v>
                </c:pt>
                <c:pt idx="4">
                  <c:v>31.286000000000001</c:v>
                </c:pt>
                <c:pt idx="5">
                  <c:v>31.148</c:v>
                </c:pt>
                <c:pt idx="6">
                  <c:v>31.344999999999999</c:v>
                </c:pt>
                <c:pt idx="7">
                  <c:v>32.308999999999997</c:v>
                </c:pt>
                <c:pt idx="8">
                  <c:v>31.971</c:v>
                </c:pt>
                <c:pt idx="9">
                  <c:v>30.327999999999999</c:v>
                </c:pt>
                <c:pt idx="10">
                  <c:v>39.686999999999998</c:v>
                </c:pt>
                <c:pt idx="11">
                  <c:v>26.885999999999999</c:v>
                </c:pt>
                <c:pt idx="12">
                  <c:v>29.06</c:v>
                </c:pt>
                <c:pt idx="13">
                  <c:v>47.902000000000001</c:v>
                </c:pt>
                <c:pt idx="14">
                  <c:v>32.314999999999998</c:v>
                </c:pt>
                <c:pt idx="15">
                  <c:v>31.012</c:v>
                </c:pt>
                <c:pt idx="16">
                  <c:v>30.954000000000001</c:v>
                </c:pt>
                <c:pt idx="17">
                  <c:v>32.023000000000003</c:v>
                </c:pt>
                <c:pt idx="18">
                  <c:v>30.366</c:v>
                </c:pt>
                <c:pt idx="19">
                  <c:v>31.216000000000001</c:v>
                </c:pt>
                <c:pt idx="20">
                  <c:v>31.14</c:v>
                </c:pt>
                <c:pt idx="21">
                  <c:v>31.143999999999998</c:v>
                </c:pt>
                <c:pt idx="22">
                  <c:v>31.291</c:v>
                </c:pt>
                <c:pt idx="23">
                  <c:v>31.256</c:v>
                </c:pt>
                <c:pt idx="24">
                  <c:v>31.341000000000001</c:v>
                </c:pt>
                <c:pt idx="25">
                  <c:v>31.096</c:v>
                </c:pt>
                <c:pt idx="26">
                  <c:v>31.244</c:v>
                </c:pt>
                <c:pt idx="27">
                  <c:v>31.213000000000001</c:v>
                </c:pt>
                <c:pt idx="28">
                  <c:v>15.7</c:v>
                </c:pt>
                <c:pt idx="29">
                  <c:v>31.33</c:v>
                </c:pt>
                <c:pt idx="30">
                  <c:v>31.277999999999999</c:v>
                </c:pt>
                <c:pt idx="31">
                  <c:v>46.829000000000001</c:v>
                </c:pt>
                <c:pt idx="32">
                  <c:v>31.26</c:v>
                </c:pt>
                <c:pt idx="33">
                  <c:v>31.146000000000001</c:v>
                </c:pt>
                <c:pt idx="34">
                  <c:v>15.814</c:v>
                </c:pt>
                <c:pt idx="35">
                  <c:v>30.984999999999999</c:v>
                </c:pt>
                <c:pt idx="36">
                  <c:v>31.295000000000002</c:v>
                </c:pt>
                <c:pt idx="37">
                  <c:v>31.276</c:v>
                </c:pt>
                <c:pt idx="38">
                  <c:v>31.184999999999999</c:v>
                </c:pt>
                <c:pt idx="39">
                  <c:v>31.276</c:v>
                </c:pt>
                <c:pt idx="40">
                  <c:v>46.893000000000001</c:v>
                </c:pt>
                <c:pt idx="41">
                  <c:v>31.155000000000001</c:v>
                </c:pt>
                <c:pt idx="42">
                  <c:v>31.388000000000002</c:v>
                </c:pt>
                <c:pt idx="43">
                  <c:v>31.231000000000002</c:v>
                </c:pt>
                <c:pt idx="44">
                  <c:v>31.224</c:v>
                </c:pt>
                <c:pt idx="45">
                  <c:v>31.219000000000001</c:v>
                </c:pt>
                <c:pt idx="46">
                  <c:v>31.126000000000001</c:v>
                </c:pt>
                <c:pt idx="47">
                  <c:v>31.408000000000001</c:v>
                </c:pt>
                <c:pt idx="48">
                  <c:v>31.143999999999998</c:v>
                </c:pt>
                <c:pt idx="49">
                  <c:v>31.344999999999999</c:v>
                </c:pt>
                <c:pt idx="50">
                  <c:v>31.17</c:v>
                </c:pt>
                <c:pt idx="51">
                  <c:v>31.218</c:v>
                </c:pt>
                <c:pt idx="52">
                  <c:v>31.271999999999998</c:v>
                </c:pt>
                <c:pt idx="53">
                  <c:v>31.329000000000001</c:v>
                </c:pt>
                <c:pt idx="54">
                  <c:v>46.728000000000002</c:v>
                </c:pt>
                <c:pt idx="55">
                  <c:v>31.338999999999999</c:v>
                </c:pt>
                <c:pt idx="56">
                  <c:v>31.131</c:v>
                </c:pt>
                <c:pt idx="57">
                  <c:v>31.212</c:v>
                </c:pt>
                <c:pt idx="58">
                  <c:v>31.259</c:v>
                </c:pt>
                <c:pt idx="59">
                  <c:v>31.332999999999998</c:v>
                </c:pt>
                <c:pt idx="60">
                  <c:v>31.138000000000002</c:v>
                </c:pt>
                <c:pt idx="61">
                  <c:v>46.854999999999997</c:v>
                </c:pt>
                <c:pt idx="62">
                  <c:v>50.491</c:v>
                </c:pt>
                <c:pt idx="63">
                  <c:v>31.212</c:v>
                </c:pt>
                <c:pt idx="64">
                  <c:v>31.245000000000001</c:v>
                </c:pt>
                <c:pt idx="65">
                  <c:v>31.256</c:v>
                </c:pt>
                <c:pt idx="66">
                  <c:v>31.186</c:v>
                </c:pt>
                <c:pt idx="67">
                  <c:v>31.366</c:v>
                </c:pt>
                <c:pt idx="68">
                  <c:v>15.563000000000001</c:v>
                </c:pt>
                <c:pt idx="69">
                  <c:v>31.172999999999998</c:v>
                </c:pt>
                <c:pt idx="70">
                  <c:v>31.218</c:v>
                </c:pt>
                <c:pt idx="71">
                  <c:v>31.484999999999999</c:v>
                </c:pt>
                <c:pt idx="72">
                  <c:v>31.09</c:v>
                </c:pt>
                <c:pt idx="73">
                  <c:v>31.023</c:v>
                </c:pt>
                <c:pt idx="74">
                  <c:v>31.446999999999999</c:v>
                </c:pt>
                <c:pt idx="75">
                  <c:v>31.199000000000002</c:v>
                </c:pt>
                <c:pt idx="76">
                  <c:v>31.233000000000001</c:v>
                </c:pt>
                <c:pt idx="77">
                  <c:v>31.381</c:v>
                </c:pt>
                <c:pt idx="78">
                  <c:v>31.06</c:v>
                </c:pt>
                <c:pt idx="79">
                  <c:v>31.236999999999998</c:v>
                </c:pt>
                <c:pt idx="80">
                  <c:v>31.553000000000001</c:v>
                </c:pt>
                <c:pt idx="81">
                  <c:v>30.956</c:v>
                </c:pt>
                <c:pt idx="82">
                  <c:v>31.462</c:v>
                </c:pt>
                <c:pt idx="83">
                  <c:v>46.862000000000002</c:v>
                </c:pt>
                <c:pt idx="84">
                  <c:v>31.192</c:v>
                </c:pt>
                <c:pt idx="85">
                  <c:v>31.158000000000001</c:v>
                </c:pt>
                <c:pt idx="86">
                  <c:v>31.398</c:v>
                </c:pt>
                <c:pt idx="87">
                  <c:v>31.05</c:v>
                </c:pt>
                <c:pt idx="88">
                  <c:v>31.311</c:v>
                </c:pt>
                <c:pt idx="89">
                  <c:v>15.486000000000001</c:v>
                </c:pt>
                <c:pt idx="90">
                  <c:v>31.291</c:v>
                </c:pt>
                <c:pt idx="91">
                  <c:v>31.184999999999999</c:v>
                </c:pt>
                <c:pt idx="92">
                  <c:v>31.266999999999999</c:v>
                </c:pt>
                <c:pt idx="93">
                  <c:v>31.486999999999998</c:v>
                </c:pt>
                <c:pt idx="94">
                  <c:v>15.497999999999999</c:v>
                </c:pt>
                <c:pt idx="95">
                  <c:v>31.192</c:v>
                </c:pt>
                <c:pt idx="96">
                  <c:v>31.414000000000001</c:v>
                </c:pt>
                <c:pt idx="97">
                  <c:v>31.135999999999999</c:v>
                </c:pt>
                <c:pt idx="98">
                  <c:v>46.725000000000001</c:v>
                </c:pt>
                <c:pt idx="99">
                  <c:v>31.303999999999998</c:v>
                </c:pt>
                <c:pt idx="100">
                  <c:v>31.332000000000001</c:v>
                </c:pt>
                <c:pt idx="101">
                  <c:v>31.288</c:v>
                </c:pt>
                <c:pt idx="102">
                  <c:v>31.172000000000001</c:v>
                </c:pt>
                <c:pt idx="103">
                  <c:v>31.373000000000001</c:v>
                </c:pt>
                <c:pt idx="104">
                  <c:v>31.128</c:v>
                </c:pt>
                <c:pt idx="105">
                  <c:v>31.128</c:v>
                </c:pt>
                <c:pt idx="106">
                  <c:v>31.341999999999999</c:v>
                </c:pt>
                <c:pt idx="107">
                  <c:v>31.173999999999999</c:v>
                </c:pt>
                <c:pt idx="108">
                  <c:v>31.204999999999998</c:v>
                </c:pt>
                <c:pt idx="109">
                  <c:v>15.673</c:v>
                </c:pt>
                <c:pt idx="110">
                  <c:v>15.638</c:v>
                </c:pt>
                <c:pt idx="111">
                  <c:v>31.225999999999999</c:v>
                </c:pt>
                <c:pt idx="112">
                  <c:v>46.908999999999999</c:v>
                </c:pt>
                <c:pt idx="113">
                  <c:v>31.206</c:v>
                </c:pt>
                <c:pt idx="114">
                  <c:v>31.245000000000001</c:v>
                </c:pt>
                <c:pt idx="115">
                  <c:v>31.177</c:v>
                </c:pt>
                <c:pt idx="116">
                  <c:v>31.347000000000001</c:v>
                </c:pt>
                <c:pt idx="117">
                  <c:v>31.16</c:v>
                </c:pt>
                <c:pt idx="118">
                  <c:v>31.434000000000001</c:v>
                </c:pt>
                <c:pt idx="119">
                  <c:v>46.872</c:v>
                </c:pt>
                <c:pt idx="120">
                  <c:v>31.553999999999998</c:v>
                </c:pt>
                <c:pt idx="121">
                  <c:v>30.751000000000001</c:v>
                </c:pt>
                <c:pt idx="122">
                  <c:v>31.573</c:v>
                </c:pt>
                <c:pt idx="123">
                  <c:v>31.062999999999999</c:v>
                </c:pt>
                <c:pt idx="124">
                  <c:v>31.254999999999999</c:v>
                </c:pt>
                <c:pt idx="125">
                  <c:v>31.658999999999999</c:v>
                </c:pt>
                <c:pt idx="126">
                  <c:v>30.725999999999999</c:v>
                </c:pt>
                <c:pt idx="127">
                  <c:v>31.187999999999999</c:v>
                </c:pt>
                <c:pt idx="128">
                  <c:v>31.193999999999999</c:v>
                </c:pt>
                <c:pt idx="129">
                  <c:v>31.347999999999999</c:v>
                </c:pt>
                <c:pt idx="130">
                  <c:v>31.155000000000001</c:v>
                </c:pt>
                <c:pt idx="131">
                  <c:v>31.207000000000001</c:v>
                </c:pt>
                <c:pt idx="132">
                  <c:v>31.25</c:v>
                </c:pt>
                <c:pt idx="133">
                  <c:v>31.254999999999999</c:v>
                </c:pt>
                <c:pt idx="134">
                  <c:v>31.341000000000001</c:v>
                </c:pt>
                <c:pt idx="135">
                  <c:v>46.9</c:v>
                </c:pt>
                <c:pt idx="136">
                  <c:v>31.315999999999999</c:v>
                </c:pt>
                <c:pt idx="137">
                  <c:v>31.15</c:v>
                </c:pt>
                <c:pt idx="138">
                  <c:v>46.848999999999997</c:v>
                </c:pt>
                <c:pt idx="139">
                  <c:v>31.393999999999998</c:v>
                </c:pt>
                <c:pt idx="140">
                  <c:v>31.082000000000001</c:v>
                </c:pt>
                <c:pt idx="141">
                  <c:v>31.22</c:v>
                </c:pt>
                <c:pt idx="142">
                  <c:v>31.283000000000001</c:v>
                </c:pt>
                <c:pt idx="143">
                  <c:v>39.774000000000001</c:v>
                </c:pt>
                <c:pt idx="144">
                  <c:v>16.364999999999998</c:v>
                </c:pt>
                <c:pt idx="145">
                  <c:v>30.640999999999998</c:v>
                </c:pt>
                <c:pt idx="146">
                  <c:v>31.108000000000001</c:v>
                </c:pt>
                <c:pt idx="147">
                  <c:v>31.324999999999999</c:v>
                </c:pt>
                <c:pt idx="148">
                  <c:v>31.736000000000001</c:v>
                </c:pt>
                <c:pt idx="149">
                  <c:v>30.667999999999999</c:v>
                </c:pt>
                <c:pt idx="150">
                  <c:v>31.289000000000001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53A-48B5-A85F-BF2E376F36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10% Sphoradic Loss</a:t>
            </a:r>
            <a:endParaRPr lang="en-US" baseline="0"/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12700" cmpd="sng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57B7-4EE7-957D-9471467E516C}"/>
              </c:ext>
            </c:extLst>
          </c:dPt>
          <c:xVal>
            <c:numRef>
              <c:f>Sheet1!$B$8:$B$283</c:f>
              <c:numCache>
                <c:formatCode>General</c:formatCode>
                <c:ptCount val="276"/>
                <c:pt idx="0">
                  <c:v>0.4511300000000027</c:v>
                </c:pt>
                <c:pt idx="1">
                  <c:v>0.46776900000000055</c:v>
                </c:pt>
                <c:pt idx="2">
                  <c:v>0.48690400000000267</c:v>
                </c:pt>
                <c:pt idx="3">
                  <c:v>0.52776700000000076</c:v>
                </c:pt>
                <c:pt idx="4">
                  <c:v>0.55001500000000192</c:v>
                </c:pt>
                <c:pt idx="5">
                  <c:v>0.57045400000000157</c:v>
                </c:pt>
                <c:pt idx="6">
                  <c:v>0.58776200000000145</c:v>
                </c:pt>
                <c:pt idx="7">
                  <c:v>0.60224400000000244</c:v>
                </c:pt>
                <c:pt idx="8">
                  <c:v>0.61642400000000208</c:v>
                </c:pt>
                <c:pt idx="9">
                  <c:v>0.63282400000000294</c:v>
                </c:pt>
                <c:pt idx="10">
                  <c:v>0.64733000000000018</c:v>
                </c:pt>
                <c:pt idx="11">
                  <c:v>0.66349500000000106</c:v>
                </c:pt>
                <c:pt idx="12">
                  <c:v>0.67760000000000176</c:v>
                </c:pt>
                <c:pt idx="13">
                  <c:v>0.69426100000000091</c:v>
                </c:pt>
                <c:pt idx="14">
                  <c:v>0.71189200000000241</c:v>
                </c:pt>
                <c:pt idx="15">
                  <c:v>0.72510900000000333</c:v>
                </c:pt>
                <c:pt idx="16">
                  <c:v>0.74164800000000142</c:v>
                </c:pt>
                <c:pt idx="17">
                  <c:v>0.75812400000000224</c:v>
                </c:pt>
                <c:pt idx="18">
                  <c:v>0.77373000000000047</c:v>
                </c:pt>
                <c:pt idx="19">
                  <c:v>0.78983200000000053</c:v>
                </c:pt>
                <c:pt idx="20">
                  <c:v>0.80486400000000202</c:v>
                </c:pt>
                <c:pt idx="21">
                  <c:v>0.81969899999999996</c:v>
                </c:pt>
                <c:pt idx="22">
                  <c:v>0.83660700000000077</c:v>
                </c:pt>
                <c:pt idx="23">
                  <c:v>0.85180100000000181</c:v>
                </c:pt>
                <c:pt idx="24">
                  <c:v>0.86856500000000025</c:v>
                </c:pt>
                <c:pt idx="25">
                  <c:v>0.88250100000000131</c:v>
                </c:pt>
                <c:pt idx="26">
                  <c:v>0.89743700000000004</c:v>
                </c:pt>
                <c:pt idx="27">
                  <c:v>0.91440600000000316</c:v>
                </c:pt>
                <c:pt idx="28">
                  <c:v>0.93062600000000018</c:v>
                </c:pt>
                <c:pt idx="29">
                  <c:v>0.94511400000000023</c:v>
                </c:pt>
                <c:pt idx="30">
                  <c:v>0.96051600000000192</c:v>
                </c:pt>
                <c:pt idx="31">
                  <c:v>0.97679300000000069</c:v>
                </c:pt>
                <c:pt idx="32">
                  <c:v>0.99167000000000272</c:v>
                </c:pt>
                <c:pt idx="33">
                  <c:v>1.0069300000000005</c:v>
                </c:pt>
                <c:pt idx="34">
                  <c:v>1.0219840000000033</c:v>
                </c:pt>
                <c:pt idx="35">
                  <c:v>1.0386290000000002</c:v>
                </c:pt>
                <c:pt idx="36">
                  <c:v>1.0551550000000027</c:v>
                </c:pt>
                <c:pt idx="37">
                  <c:v>1.069619000000003</c:v>
                </c:pt>
                <c:pt idx="38">
                  <c:v>1.0841630000000002</c:v>
                </c:pt>
                <c:pt idx="39">
                  <c:v>1.1006490000000007</c:v>
                </c:pt>
                <c:pt idx="40">
                  <c:v>1.1179790000000018</c:v>
                </c:pt>
                <c:pt idx="41">
                  <c:v>1.1385490000000011</c:v>
                </c:pt>
                <c:pt idx="42">
                  <c:v>1.165063</c:v>
                </c:pt>
                <c:pt idx="43">
                  <c:v>1.1792639999999999</c:v>
                </c:pt>
                <c:pt idx="44">
                  <c:v>1.1977440000000001</c:v>
                </c:pt>
                <c:pt idx="45">
                  <c:v>1.2111010000000029</c:v>
                </c:pt>
                <c:pt idx="46">
                  <c:v>1.2293430000000001</c:v>
                </c:pt>
                <c:pt idx="47">
                  <c:v>1.2419060000000002</c:v>
                </c:pt>
                <c:pt idx="48">
                  <c:v>1.2585770000000025</c:v>
                </c:pt>
                <c:pt idx="49">
                  <c:v>1.2730180000000004</c:v>
                </c:pt>
                <c:pt idx="50">
                  <c:v>1.2880610000000026</c:v>
                </c:pt>
                <c:pt idx="51">
                  <c:v>1.3043400000000034</c:v>
                </c:pt>
                <c:pt idx="52">
                  <c:v>1.3190370000000016</c:v>
                </c:pt>
                <c:pt idx="53">
                  <c:v>1.3450760000000024</c:v>
                </c:pt>
                <c:pt idx="54">
                  <c:v>1.3817620000000019</c:v>
                </c:pt>
                <c:pt idx="55">
                  <c:v>1.3957840000000026</c:v>
                </c:pt>
                <c:pt idx="56">
                  <c:v>1.4101400000000019</c:v>
                </c:pt>
                <c:pt idx="57">
                  <c:v>1.4292680000000004</c:v>
                </c:pt>
                <c:pt idx="58">
                  <c:v>1.4417270000000002</c:v>
                </c:pt>
                <c:pt idx="59">
                  <c:v>1.4577440000000017</c:v>
                </c:pt>
                <c:pt idx="60">
                  <c:v>1.4741720000000029</c:v>
                </c:pt>
                <c:pt idx="61">
                  <c:v>1.4915580000000013</c:v>
                </c:pt>
                <c:pt idx="62">
                  <c:v>1.5065180000000034</c:v>
                </c:pt>
                <c:pt idx="63">
                  <c:v>1.5205250000000028</c:v>
                </c:pt>
                <c:pt idx="64">
                  <c:v>1.5376070000000013</c:v>
                </c:pt>
                <c:pt idx="65">
                  <c:v>1.5521840000000005</c:v>
                </c:pt>
                <c:pt idx="66">
                  <c:v>1.5673620000000028</c:v>
                </c:pt>
                <c:pt idx="67">
                  <c:v>1.5833400000000033</c:v>
                </c:pt>
                <c:pt idx="68">
                  <c:v>1.5985640000000032</c:v>
                </c:pt>
                <c:pt idx="69">
                  <c:v>1.6145090000000017</c:v>
                </c:pt>
                <c:pt idx="70">
                  <c:v>1.6298400000000015</c:v>
                </c:pt>
                <c:pt idx="71">
                  <c:v>1.6450180000000003</c:v>
                </c:pt>
                <c:pt idx="72">
                  <c:v>1.6608280000000022</c:v>
                </c:pt>
                <c:pt idx="73">
                  <c:v>1.676127000000001</c:v>
                </c:pt>
                <c:pt idx="74">
                  <c:v>1.6962250000000019</c:v>
                </c:pt>
                <c:pt idx="75">
                  <c:v>1.7241920000000022</c:v>
                </c:pt>
                <c:pt idx="76">
                  <c:v>1.7389460000000021</c:v>
                </c:pt>
                <c:pt idx="77">
                  <c:v>1.7550000000000026</c:v>
                </c:pt>
                <c:pt idx="78">
                  <c:v>1.7702800000000032</c:v>
                </c:pt>
                <c:pt idx="79">
                  <c:v>1.7863410000000002</c:v>
                </c:pt>
                <c:pt idx="80">
                  <c:v>1.8030810000000024</c:v>
                </c:pt>
                <c:pt idx="81">
                  <c:v>1.8185750000000027</c:v>
                </c:pt>
                <c:pt idx="82">
                  <c:v>1.8338810000000016</c:v>
                </c:pt>
                <c:pt idx="83">
                  <c:v>1.8482560000000028</c:v>
                </c:pt>
                <c:pt idx="84">
                  <c:v>1.8643350000000005</c:v>
                </c:pt>
                <c:pt idx="85">
                  <c:v>1.8803740000000033</c:v>
                </c:pt>
                <c:pt idx="86">
                  <c:v>1.8964190000000016</c:v>
                </c:pt>
                <c:pt idx="87">
                  <c:v>1.9107520000000022</c:v>
                </c:pt>
                <c:pt idx="88">
                  <c:v>1.9276540000000004</c:v>
                </c:pt>
                <c:pt idx="89">
                  <c:v>1.9418620000000004</c:v>
                </c:pt>
                <c:pt idx="90">
                  <c:v>1.9579200000000014</c:v>
                </c:pt>
                <c:pt idx="91">
                  <c:v>1.9728240000000028</c:v>
                </c:pt>
                <c:pt idx="92">
                  <c:v>1.989054000000003</c:v>
                </c:pt>
                <c:pt idx="93">
                  <c:v>2.0043430000000022</c:v>
                </c:pt>
                <c:pt idx="94">
                  <c:v>2.0207120000000032</c:v>
                </c:pt>
                <c:pt idx="95">
                  <c:v>2.0367030000000028</c:v>
                </c:pt>
                <c:pt idx="96">
                  <c:v>2.0529040000000016</c:v>
                </c:pt>
                <c:pt idx="97">
                  <c:v>2.0682270000000003</c:v>
                </c:pt>
                <c:pt idx="98">
                  <c:v>2.0833460000000024</c:v>
                </c:pt>
                <c:pt idx="99">
                  <c:v>2.1003190000000025</c:v>
                </c:pt>
                <c:pt idx="100">
                  <c:v>2.1151710000000001</c:v>
                </c:pt>
                <c:pt idx="101">
                  <c:v>2.1311230000000023</c:v>
                </c:pt>
                <c:pt idx="102">
                  <c:v>2.144952</c:v>
                </c:pt>
                <c:pt idx="103">
                  <c:v>2.1758670000000002</c:v>
                </c:pt>
                <c:pt idx="104">
                  <c:v>2.1918400000000027</c:v>
                </c:pt>
                <c:pt idx="105">
                  <c:v>2.2081870000000023</c:v>
                </c:pt>
                <c:pt idx="106">
                  <c:v>2.2232410000000016</c:v>
                </c:pt>
                <c:pt idx="107">
                  <c:v>2.2406930000000003</c:v>
                </c:pt>
                <c:pt idx="108">
                  <c:v>2.2554310000000015</c:v>
                </c:pt>
                <c:pt idx="109">
                  <c:v>2.2701010000000004</c:v>
                </c:pt>
                <c:pt idx="110">
                  <c:v>2.2855930000000022</c:v>
                </c:pt>
                <c:pt idx="111">
                  <c:v>2.302308</c:v>
                </c:pt>
                <c:pt idx="112">
                  <c:v>2.3171820000000025</c:v>
                </c:pt>
                <c:pt idx="113">
                  <c:v>2.3329040000000028</c:v>
                </c:pt>
                <c:pt idx="114">
                  <c:v>2.3503400000000028</c:v>
                </c:pt>
                <c:pt idx="115">
                  <c:v>2.3639520000000012</c:v>
                </c:pt>
                <c:pt idx="116">
                  <c:v>2.3801070000000024</c:v>
                </c:pt>
                <c:pt idx="117">
                  <c:v>2.3960810000000023</c:v>
                </c:pt>
                <c:pt idx="118">
                  <c:v>2.4111530000000023</c:v>
                </c:pt>
                <c:pt idx="119">
                  <c:v>2.4270530000000008</c:v>
                </c:pt>
                <c:pt idx="120">
                  <c:v>2.4430720000000008</c:v>
                </c:pt>
                <c:pt idx="121">
                  <c:v>2.4578950000000006</c:v>
                </c:pt>
                <c:pt idx="122">
                  <c:v>2.4834190000000014</c:v>
                </c:pt>
                <c:pt idx="123">
                  <c:v>2.5159050000000001</c:v>
                </c:pt>
                <c:pt idx="124">
                  <c:v>2.538255000000003</c:v>
                </c:pt>
                <c:pt idx="125">
                  <c:v>2.5592660000000009</c:v>
                </c:pt>
                <c:pt idx="126">
                  <c:v>2.5729330000000026</c:v>
                </c:pt>
                <c:pt idx="127">
                  <c:v>2.591037</c:v>
                </c:pt>
                <c:pt idx="128">
                  <c:v>2.6056290000000004</c:v>
                </c:pt>
                <c:pt idx="129">
                  <c:v>2.6198270000000008</c:v>
                </c:pt>
                <c:pt idx="130">
                  <c:v>2.6363500000000002</c:v>
                </c:pt>
                <c:pt idx="131">
                  <c:v>2.6522330000000025</c:v>
                </c:pt>
                <c:pt idx="132">
                  <c:v>2.6669270000000012</c:v>
                </c:pt>
                <c:pt idx="133">
                  <c:v>2.6840580000000003</c:v>
                </c:pt>
                <c:pt idx="134">
                  <c:v>2.6977820000000001</c:v>
                </c:pt>
                <c:pt idx="135">
                  <c:v>2.7138680000000015</c:v>
                </c:pt>
                <c:pt idx="136">
                  <c:v>2.7296790000000009</c:v>
                </c:pt>
                <c:pt idx="137">
                  <c:v>2.7461120000000001</c:v>
                </c:pt>
                <c:pt idx="138">
                  <c:v>2.7609030000000025</c:v>
                </c:pt>
                <c:pt idx="139">
                  <c:v>2.7764510000000016</c:v>
                </c:pt>
                <c:pt idx="140">
                  <c:v>2.7939060000000033</c:v>
                </c:pt>
                <c:pt idx="141">
                  <c:v>2.8069389999999999</c:v>
                </c:pt>
                <c:pt idx="142">
                  <c:v>2.824150000000003</c:v>
                </c:pt>
                <c:pt idx="143">
                  <c:v>2.8384930000000033</c:v>
                </c:pt>
                <c:pt idx="144">
                  <c:v>2.8571080000000002</c:v>
                </c:pt>
                <c:pt idx="145">
                  <c:v>2.8731340000000003</c:v>
                </c:pt>
                <c:pt idx="146">
                  <c:v>2.8861430000000006</c:v>
                </c:pt>
                <c:pt idx="147">
                  <c:v>2.9014970000000027</c:v>
                </c:pt>
                <c:pt idx="148">
                  <c:v>2.9169470000000004</c:v>
                </c:pt>
                <c:pt idx="149">
                  <c:v>2.9329730000000005</c:v>
                </c:pt>
                <c:pt idx="150">
                  <c:v>2.9479140000000008</c:v>
                </c:pt>
                <c:pt idx="151">
                  <c:v>2.9640690000000021</c:v>
                </c:pt>
                <c:pt idx="152">
                  <c:v>2.9801360000000017</c:v>
                </c:pt>
                <c:pt idx="153">
                  <c:v>2.9948230000000002</c:v>
                </c:pt>
                <c:pt idx="154">
                  <c:v>3.0111860000000021</c:v>
                </c:pt>
                <c:pt idx="155">
                  <c:v>3.0262350000000033</c:v>
                </c:pt>
                <c:pt idx="156">
                  <c:v>3.0419070000000019</c:v>
                </c:pt>
                <c:pt idx="157">
                  <c:v>3.0569630000000032</c:v>
                </c:pt>
                <c:pt idx="158">
                  <c:v>3.0724180000000025</c:v>
                </c:pt>
                <c:pt idx="159">
                  <c:v>3.0884830000000001</c:v>
                </c:pt>
                <c:pt idx="160">
                  <c:v>3.1043710000000004</c:v>
                </c:pt>
                <c:pt idx="161">
                  <c:v>3.1198450000000015</c:v>
                </c:pt>
                <c:pt idx="162">
                  <c:v>3.1362740000000002</c:v>
                </c:pt>
                <c:pt idx="163">
                  <c:v>3.1506550000000004</c:v>
                </c:pt>
                <c:pt idx="164">
                  <c:v>3.1625320000000023</c:v>
                </c:pt>
                <c:pt idx="165">
                  <c:v>3.1795830000000009</c:v>
                </c:pt>
                <c:pt idx="166">
                  <c:v>3.1952290000000012</c:v>
                </c:pt>
                <c:pt idx="167">
                  <c:v>3.2108660000000029</c:v>
                </c:pt>
                <c:pt idx="168">
                  <c:v>3.2269510000000032</c:v>
                </c:pt>
                <c:pt idx="169">
                  <c:v>3.2434810000000027</c:v>
                </c:pt>
                <c:pt idx="170">
                  <c:v>3.2591790000000032</c:v>
                </c:pt>
                <c:pt idx="171">
                  <c:v>3.2738310000000013</c:v>
                </c:pt>
                <c:pt idx="172">
                  <c:v>3.289276000000001</c:v>
                </c:pt>
                <c:pt idx="173">
                  <c:v>3.3053240000000024</c:v>
                </c:pt>
                <c:pt idx="174">
                  <c:v>3.3231770000000012</c:v>
                </c:pt>
                <c:pt idx="175">
                  <c:v>3.3376850000000005</c:v>
                </c:pt>
                <c:pt idx="176">
                  <c:v>3.3533420000000014</c:v>
                </c:pt>
                <c:pt idx="177">
                  <c:v>3.3681230000000006</c:v>
                </c:pt>
                <c:pt idx="178">
                  <c:v>3.3837720000000004</c:v>
                </c:pt>
                <c:pt idx="179">
                  <c:v>3.3978070000000002</c:v>
                </c:pt>
                <c:pt idx="180">
                  <c:v>3.4137510000000013</c:v>
                </c:pt>
                <c:pt idx="181">
                  <c:v>3.4298120000000019</c:v>
                </c:pt>
                <c:pt idx="182">
                  <c:v>3.4517930000000021</c:v>
                </c:pt>
                <c:pt idx="183">
                  <c:v>3.4758860000000027</c:v>
                </c:pt>
                <c:pt idx="184">
                  <c:v>3.4917530000000028</c:v>
                </c:pt>
                <c:pt idx="185">
                  <c:v>3.5101200000000006</c:v>
                </c:pt>
                <c:pt idx="186">
                  <c:v>3.522788000000002</c:v>
                </c:pt>
                <c:pt idx="187">
                  <c:v>3.5383590000000034</c:v>
                </c:pt>
                <c:pt idx="188">
                  <c:v>3.5538360000000004</c:v>
                </c:pt>
                <c:pt idx="189">
                  <c:v>3.5699550000000002</c:v>
                </c:pt>
                <c:pt idx="190">
                  <c:v>3.5859810000000003</c:v>
                </c:pt>
                <c:pt idx="191">
                  <c:v>3.6004670000000019</c:v>
                </c:pt>
                <c:pt idx="192">
                  <c:v>3.6170160000000031</c:v>
                </c:pt>
                <c:pt idx="193">
                  <c:v>3.6325750000000028</c:v>
                </c:pt>
                <c:pt idx="194">
                  <c:v>3.6480910000000009</c:v>
                </c:pt>
                <c:pt idx="195">
                  <c:v>3.6640500000000031</c:v>
                </c:pt>
                <c:pt idx="196">
                  <c:v>3.6790630000000029</c:v>
                </c:pt>
                <c:pt idx="197">
                  <c:v>3.6947130000000001</c:v>
                </c:pt>
                <c:pt idx="198">
                  <c:v>3.7106940000000002</c:v>
                </c:pt>
                <c:pt idx="199">
                  <c:v>3.7248920000000005</c:v>
                </c:pt>
                <c:pt idx="200">
                  <c:v>3.7458840000000002</c:v>
                </c:pt>
                <c:pt idx="201">
                  <c:v>3.7628180000000029</c:v>
                </c:pt>
                <c:pt idx="202">
                  <c:v>3.777865000000002</c:v>
                </c:pt>
                <c:pt idx="203">
                  <c:v>3.7940220000000018</c:v>
                </c:pt>
                <c:pt idx="204">
                  <c:v>3.8089260000000031</c:v>
                </c:pt>
                <c:pt idx="205">
                  <c:v>3.8259100000000004</c:v>
                </c:pt>
                <c:pt idx="206">
                  <c:v>3.842486000000001</c:v>
                </c:pt>
                <c:pt idx="207">
                  <c:v>3.8554210000000033</c:v>
                </c:pt>
                <c:pt idx="208">
                  <c:v>3.8716260000000027</c:v>
                </c:pt>
                <c:pt idx="209">
                  <c:v>3.8861850000000011</c:v>
                </c:pt>
                <c:pt idx="210">
                  <c:v>3.8997930000000025</c:v>
                </c:pt>
                <c:pt idx="211">
                  <c:v>3.9150070000000028</c:v>
                </c:pt>
                <c:pt idx="212">
                  <c:v>3.9327010000000016</c:v>
                </c:pt>
                <c:pt idx="213">
                  <c:v>3.9445180000000022</c:v>
                </c:pt>
                <c:pt idx="214">
                  <c:v>3.9598040000000019</c:v>
                </c:pt>
                <c:pt idx="215">
                  <c:v>3.9802040000000005</c:v>
                </c:pt>
                <c:pt idx="216">
                  <c:v>4.0115320000000025</c:v>
                </c:pt>
                <c:pt idx="217">
                  <c:v>4.0299250000000022</c:v>
                </c:pt>
                <c:pt idx="218">
                  <c:v>4.0453560000000017</c:v>
                </c:pt>
                <c:pt idx="219">
                  <c:v>4.0612330000000014</c:v>
                </c:pt>
                <c:pt idx="220">
                  <c:v>4.0754620000000017</c:v>
                </c:pt>
                <c:pt idx="221">
                  <c:v>4.0922190000000001</c:v>
                </c:pt>
                <c:pt idx="222">
                  <c:v>4.1070150000000005</c:v>
                </c:pt>
                <c:pt idx="223">
                  <c:v>4.1235480000000031</c:v>
                </c:pt>
                <c:pt idx="224">
                  <c:v>4.1375910000000005</c:v>
                </c:pt>
                <c:pt idx="225">
                  <c:v>4.1542300000000019</c:v>
                </c:pt>
                <c:pt idx="226">
                  <c:v>4.1779200000000003</c:v>
                </c:pt>
                <c:pt idx="227">
                  <c:v>4.1950390000000013</c:v>
                </c:pt>
                <c:pt idx="228">
                  <c:v>4.2106270000000023</c:v>
                </c:pt>
                <c:pt idx="229">
                  <c:v>4.2258550000000028</c:v>
                </c:pt>
                <c:pt idx="230">
                  <c:v>4.2399260000000005</c:v>
                </c:pt>
                <c:pt idx="231">
                  <c:v>4.2582970000000024</c:v>
                </c:pt>
                <c:pt idx="232">
                  <c:v>4.2721730000000022</c:v>
                </c:pt>
                <c:pt idx="233">
                  <c:v>4.290579000000001</c:v>
                </c:pt>
                <c:pt idx="234">
                  <c:v>4.3031780000000026</c:v>
                </c:pt>
                <c:pt idx="235">
                  <c:v>4.3185810000000018</c:v>
                </c:pt>
                <c:pt idx="236">
                  <c:v>4.3360830000000021</c:v>
                </c:pt>
                <c:pt idx="237">
                  <c:v>4.3531830000000014</c:v>
                </c:pt>
                <c:pt idx="238">
                  <c:v>4.3663100000000021</c:v>
                </c:pt>
                <c:pt idx="239">
                  <c:v>4.3805140000000016</c:v>
                </c:pt>
                <c:pt idx="240">
                  <c:v>4.3964880000000015</c:v>
                </c:pt>
                <c:pt idx="241">
                  <c:v>4.4165850000000013</c:v>
                </c:pt>
                <c:pt idx="242">
                  <c:v>4.4438430000000011</c:v>
                </c:pt>
                <c:pt idx="243">
                  <c:v>4.4598990000000001</c:v>
                </c:pt>
                <c:pt idx="244">
                  <c:v>4.474933</c:v>
                </c:pt>
                <c:pt idx="245">
                  <c:v>4.490908000000001</c:v>
                </c:pt>
                <c:pt idx="246">
                  <c:v>4.5072190000000028</c:v>
                </c:pt>
                <c:pt idx="247">
                  <c:v>4.5235380000000021</c:v>
                </c:pt>
                <c:pt idx="248">
                  <c:v>4.5385780000000011</c:v>
                </c:pt>
                <c:pt idx="249">
                  <c:v>4.5533360000000016</c:v>
                </c:pt>
                <c:pt idx="250">
                  <c:v>4.5693870000000025</c:v>
                </c:pt>
                <c:pt idx="251">
                  <c:v>4.5996210000000026</c:v>
                </c:pt>
                <c:pt idx="252">
                  <c:v>4.6160950000000014</c:v>
                </c:pt>
                <c:pt idx="253">
                  <c:v>4.6313570000000013</c:v>
                </c:pt>
                <c:pt idx="254">
                  <c:v>4.6644050000000021</c:v>
                </c:pt>
                <c:pt idx="255">
                  <c:v>4.6819070000000025</c:v>
                </c:pt>
                <c:pt idx="256">
                  <c:v>4.695763000000003</c:v>
                </c:pt>
                <c:pt idx="257">
                  <c:v>4.7117500000000021</c:v>
                </c:pt>
                <c:pt idx="258">
                  <c:v>4.7276820000000015</c:v>
                </c:pt>
                <c:pt idx="259">
                  <c:v>4.7417990000000003</c:v>
                </c:pt>
                <c:pt idx="260">
                  <c:v>4.7568429999999999</c:v>
                </c:pt>
                <c:pt idx="261">
                  <c:v>4.7737639999999999</c:v>
                </c:pt>
                <c:pt idx="262">
                  <c:v>4.7878860000000003</c:v>
                </c:pt>
                <c:pt idx="263">
                  <c:v>4.8039630000000031</c:v>
                </c:pt>
                <c:pt idx="264">
                  <c:v>4.819073000000003</c:v>
                </c:pt>
                <c:pt idx="265">
                  <c:v>4.8348330000000033</c:v>
                </c:pt>
                <c:pt idx="266">
                  <c:v>4.8505099999999999</c:v>
                </c:pt>
                <c:pt idx="267">
                  <c:v>4.8655170000000005</c:v>
                </c:pt>
                <c:pt idx="268">
                  <c:v>4.8828510000000023</c:v>
                </c:pt>
                <c:pt idx="269">
                  <c:v>4.8988140000000016</c:v>
                </c:pt>
                <c:pt idx="270">
                  <c:v>4.915815000000002</c:v>
                </c:pt>
                <c:pt idx="271">
                  <c:v>4.9333220000000004</c:v>
                </c:pt>
                <c:pt idx="272">
                  <c:v>4.9550210000000021</c:v>
                </c:pt>
                <c:pt idx="273">
                  <c:v>4.9709440000000029</c:v>
                </c:pt>
                <c:pt idx="274">
                  <c:v>4.9880450000000032</c:v>
                </c:pt>
                <c:pt idx="275">
                  <c:v>5.0030390000000011</c:v>
                </c:pt>
              </c:numCache>
            </c:numRef>
          </c:xVal>
          <c:yVal>
            <c:numRef>
              <c:f>Sheet1!$C$8:$C$283</c:f>
              <c:numCache>
                <c:formatCode>General</c:formatCode>
                <c:ptCount val="276"/>
                <c:pt idx="0">
                  <c:v>427.96</c:v>
                </c:pt>
                <c:pt idx="1">
                  <c:v>16.638999999999999</c:v>
                </c:pt>
                <c:pt idx="2">
                  <c:v>19.135000000000002</c:v>
                </c:pt>
                <c:pt idx="3">
                  <c:v>40.863</c:v>
                </c:pt>
                <c:pt idx="4">
                  <c:v>22.248000000000001</c:v>
                </c:pt>
                <c:pt idx="5">
                  <c:v>20.440000000000001</c:v>
                </c:pt>
                <c:pt idx="6">
                  <c:v>17.306999999999999</c:v>
                </c:pt>
                <c:pt idx="7">
                  <c:v>14.483000000000001</c:v>
                </c:pt>
                <c:pt idx="8">
                  <c:v>14.18</c:v>
                </c:pt>
                <c:pt idx="9">
                  <c:v>16.399000000000001</c:v>
                </c:pt>
                <c:pt idx="10">
                  <c:v>14.507</c:v>
                </c:pt>
                <c:pt idx="11">
                  <c:v>16.164999999999999</c:v>
                </c:pt>
                <c:pt idx="12">
                  <c:v>14.103999999999999</c:v>
                </c:pt>
                <c:pt idx="13">
                  <c:v>16.661999999999999</c:v>
                </c:pt>
                <c:pt idx="14">
                  <c:v>17.631</c:v>
                </c:pt>
                <c:pt idx="15">
                  <c:v>13.217000000000001</c:v>
                </c:pt>
                <c:pt idx="16">
                  <c:v>16.538</c:v>
                </c:pt>
                <c:pt idx="17">
                  <c:v>16.475999999999999</c:v>
                </c:pt>
                <c:pt idx="18">
                  <c:v>15.606999999999999</c:v>
                </c:pt>
                <c:pt idx="19">
                  <c:v>16.102</c:v>
                </c:pt>
                <c:pt idx="20">
                  <c:v>15.031000000000001</c:v>
                </c:pt>
                <c:pt idx="21">
                  <c:v>14.836</c:v>
                </c:pt>
                <c:pt idx="22">
                  <c:v>16.907</c:v>
                </c:pt>
                <c:pt idx="23">
                  <c:v>15.194000000000001</c:v>
                </c:pt>
                <c:pt idx="24">
                  <c:v>16.765000000000001</c:v>
                </c:pt>
                <c:pt idx="25">
                  <c:v>13.936</c:v>
                </c:pt>
                <c:pt idx="26">
                  <c:v>14.936</c:v>
                </c:pt>
                <c:pt idx="27">
                  <c:v>16.969000000000001</c:v>
                </c:pt>
                <c:pt idx="28">
                  <c:v>16.219000000000001</c:v>
                </c:pt>
                <c:pt idx="29">
                  <c:v>14.488</c:v>
                </c:pt>
                <c:pt idx="30">
                  <c:v>15.401999999999999</c:v>
                </c:pt>
                <c:pt idx="31">
                  <c:v>16.277999999999999</c:v>
                </c:pt>
                <c:pt idx="32">
                  <c:v>14.875999999999999</c:v>
                </c:pt>
                <c:pt idx="33">
                  <c:v>15.260999999999999</c:v>
                </c:pt>
                <c:pt idx="34">
                  <c:v>15.054</c:v>
                </c:pt>
                <c:pt idx="35">
                  <c:v>16.645</c:v>
                </c:pt>
                <c:pt idx="36">
                  <c:v>16.526</c:v>
                </c:pt>
                <c:pt idx="37">
                  <c:v>14.462999999999999</c:v>
                </c:pt>
                <c:pt idx="38">
                  <c:v>14.544</c:v>
                </c:pt>
                <c:pt idx="39">
                  <c:v>16.486000000000001</c:v>
                </c:pt>
                <c:pt idx="40">
                  <c:v>17.331</c:v>
                </c:pt>
                <c:pt idx="41">
                  <c:v>20.57</c:v>
                </c:pt>
                <c:pt idx="42">
                  <c:v>26.513000000000002</c:v>
                </c:pt>
                <c:pt idx="43">
                  <c:v>14.202</c:v>
                </c:pt>
                <c:pt idx="44">
                  <c:v>18.478999999999999</c:v>
                </c:pt>
                <c:pt idx="45">
                  <c:v>13.358000000000001</c:v>
                </c:pt>
                <c:pt idx="46">
                  <c:v>18.241</c:v>
                </c:pt>
                <c:pt idx="47">
                  <c:v>12.563000000000001</c:v>
                </c:pt>
                <c:pt idx="48">
                  <c:v>16.672000000000001</c:v>
                </c:pt>
                <c:pt idx="49">
                  <c:v>14.441000000000001</c:v>
                </c:pt>
                <c:pt idx="50">
                  <c:v>15.042</c:v>
                </c:pt>
                <c:pt idx="51">
                  <c:v>16.28</c:v>
                </c:pt>
                <c:pt idx="52">
                  <c:v>14.696</c:v>
                </c:pt>
                <c:pt idx="53">
                  <c:v>26.04</c:v>
                </c:pt>
                <c:pt idx="54">
                  <c:v>36.686</c:v>
                </c:pt>
                <c:pt idx="55">
                  <c:v>14.022</c:v>
                </c:pt>
                <c:pt idx="56">
                  <c:v>14.356</c:v>
                </c:pt>
                <c:pt idx="57">
                  <c:v>19.126999999999999</c:v>
                </c:pt>
                <c:pt idx="58">
                  <c:v>12.459</c:v>
                </c:pt>
                <c:pt idx="59">
                  <c:v>16.016999999999999</c:v>
                </c:pt>
                <c:pt idx="60">
                  <c:v>16.428999999999998</c:v>
                </c:pt>
                <c:pt idx="61">
                  <c:v>17.385999999999999</c:v>
                </c:pt>
                <c:pt idx="62">
                  <c:v>14.959</c:v>
                </c:pt>
                <c:pt idx="63">
                  <c:v>14.007</c:v>
                </c:pt>
                <c:pt idx="64">
                  <c:v>17.082000000000001</c:v>
                </c:pt>
                <c:pt idx="65">
                  <c:v>14.577999999999999</c:v>
                </c:pt>
                <c:pt idx="66">
                  <c:v>15.178000000000001</c:v>
                </c:pt>
                <c:pt idx="67">
                  <c:v>15.977</c:v>
                </c:pt>
                <c:pt idx="68">
                  <c:v>15.224</c:v>
                </c:pt>
                <c:pt idx="69">
                  <c:v>15.946</c:v>
                </c:pt>
                <c:pt idx="70">
                  <c:v>15.33</c:v>
                </c:pt>
                <c:pt idx="71">
                  <c:v>15.178000000000001</c:v>
                </c:pt>
                <c:pt idx="72">
                  <c:v>15.81</c:v>
                </c:pt>
                <c:pt idx="73">
                  <c:v>15.298999999999999</c:v>
                </c:pt>
                <c:pt idx="74">
                  <c:v>20.097999999999999</c:v>
                </c:pt>
                <c:pt idx="75">
                  <c:v>27.968</c:v>
                </c:pt>
                <c:pt idx="76">
                  <c:v>14.753</c:v>
                </c:pt>
                <c:pt idx="77">
                  <c:v>16.055</c:v>
                </c:pt>
                <c:pt idx="78">
                  <c:v>15.28</c:v>
                </c:pt>
                <c:pt idx="79">
                  <c:v>16.059999999999999</c:v>
                </c:pt>
                <c:pt idx="80">
                  <c:v>16.741</c:v>
                </c:pt>
                <c:pt idx="81">
                  <c:v>15.493</c:v>
                </c:pt>
                <c:pt idx="82">
                  <c:v>15.305999999999999</c:v>
                </c:pt>
                <c:pt idx="83">
                  <c:v>14.375999999999999</c:v>
                </c:pt>
                <c:pt idx="84">
                  <c:v>16.079000000000001</c:v>
                </c:pt>
                <c:pt idx="85">
                  <c:v>16.038</c:v>
                </c:pt>
                <c:pt idx="86">
                  <c:v>16.045999999999999</c:v>
                </c:pt>
                <c:pt idx="87">
                  <c:v>14.333</c:v>
                </c:pt>
                <c:pt idx="88">
                  <c:v>16.902000000000001</c:v>
                </c:pt>
                <c:pt idx="89">
                  <c:v>14.207000000000001</c:v>
                </c:pt>
                <c:pt idx="90">
                  <c:v>16.059000000000001</c:v>
                </c:pt>
                <c:pt idx="91">
                  <c:v>14.904</c:v>
                </c:pt>
                <c:pt idx="92">
                  <c:v>16.228999999999999</c:v>
                </c:pt>
                <c:pt idx="93">
                  <c:v>15.29</c:v>
                </c:pt>
                <c:pt idx="94">
                  <c:v>16.369</c:v>
                </c:pt>
                <c:pt idx="95">
                  <c:v>15.99</c:v>
                </c:pt>
                <c:pt idx="96">
                  <c:v>16.201000000000001</c:v>
                </c:pt>
                <c:pt idx="97">
                  <c:v>15.324</c:v>
                </c:pt>
                <c:pt idx="98">
                  <c:v>15.119</c:v>
                </c:pt>
                <c:pt idx="99">
                  <c:v>16.972000000000001</c:v>
                </c:pt>
                <c:pt idx="100">
                  <c:v>14.852</c:v>
                </c:pt>
                <c:pt idx="101">
                  <c:v>15.952999999999999</c:v>
                </c:pt>
                <c:pt idx="102">
                  <c:v>13.829000000000001</c:v>
                </c:pt>
                <c:pt idx="103">
                  <c:v>30.914999999999999</c:v>
                </c:pt>
                <c:pt idx="104">
                  <c:v>15.972</c:v>
                </c:pt>
                <c:pt idx="105">
                  <c:v>16.347000000000001</c:v>
                </c:pt>
                <c:pt idx="106">
                  <c:v>15.055</c:v>
                </c:pt>
                <c:pt idx="107">
                  <c:v>17.452000000000002</c:v>
                </c:pt>
                <c:pt idx="108">
                  <c:v>14.737</c:v>
                </c:pt>
                <c:pt idx="109">
                  <c:v>14.670999999999999</c:v>
                </c:pt>
                <c:pt idx="110">
                  <c:v>15.492000000000001</c:v>
                </c:pt>
                <c:pt idx="111">
                  <c:v>16.715</c:v>
                </c:pt>
                <c:pt idx="112">
                  <c:v>14.874000000000001</c:v>
                </c:pt>
                <c:pt idx="113">
                  <c:v>15.722</c:v>
                </c:pt>
                <c:pt idx="114">
                  <c:v>17.434999999999999</c:v>
                </c:pt>
                <c:pt idx="115">
                  <c:v>13.612</c:v>
                </c:pt>
                <c:pt idx="116">
                  <c:v>16.155000000000001</c:v>
                </c:pt>
                <c:pt idx="117">
                  <c:v>15.974</c:v>
                </c:pt>
                <c:pt idx="118">
                  <c:v>15.073</c:v>
                </c:pt>
                <c:pt idx="119">
                  <c:v>15.898999999999999</c:v>
                </c:pt>
                <c:pt idx="120">
                  <c:v>16.02</c:v>
                </c:pt>
                <c:pt idx="121">
                  <c:v>14.823</c:v>
                </c:pt>
                <c:pt idx="122">
                  <c:v>25.523</c:v>
                </c:pt>
                <c:pt idx="123">
                  <c:v>32.485999999999997</c:v>
                </c:pt>
                <c:pt idx="124">
                  <c:v>22.35</c:v>
                </c:pt>
                <c:pt idx="125">
                  <c:v>21.012</c:v>
                </c:pt>
                <c:pt idx="126">
                  <c:v>13.666</c:v>
                </c:pt>
                <c:pt idx="127">
                  <c:v>18.105</c:v>
                </c:pt>
                <c:pt idx="128">
                  <c:v>14.590999999999999</c:v>
                </c:pt>
                <c:pt idx="129">
                  <c:v>14.199</c:v>
                </c:pt>
                <c:pt idx="130">
                  <c:v>16.521999999999998</c:v>
                </c:pt>
                <c:pt idx="131">
                  <c:v>15.882999999999999</c:v>
                </c:pt>
                <c:pt idx="132">
                  <c:v>14.695</c:v>
                </c:pt>
                <c:pt idx="133">
                  <c:v>17.13</c:v>
                </c:pt>
                <c:pt idx="134">
                  <c:v>13.725</c:v>
                </c:pt>
                <c:pt idx="135">
                  <c:v>16.085999999999999</c:v>
                </c:pt>
                <c:pt idx="136">
                  <c:v>15.81</c:v>
                </c:pt>
                <c:pt idx="137">
                  <c:v>16.434000000000001</c:v>
                </c:pt>
                <c:pt idx="138">
                  <c:v>14.791</c:v>
                </c:pt>
                <c:pt idx="139">
                  <c:v>15.548</c:v>
                </c:pt>
                <c:pt idx="140">
                  <c:v>17.454000000000001</c:v>
                </c:pt>
                <c:pt idx="141">
                  <c:v>13.032999999999999</c:v>
                </c:pt>
                <c:pt idx="142">
                  <c:v>17.212</c:v>
                </c:pt>
                <c:pt idx="143">
                  <c:v>14.342000000000001</c:v>
                </c:pt>
                <c:pt idx="144">
                  <c:v>18.614999999999998</c:v>
                </c:pt>
                <c:pt idx="145">
                  <c:v>16.027000000000001</c:v>
                </c:pt>
                <c:pt idx="146">
                  <c:v>13.007999999999999</c:v>
                </c:pt>
                <c:pt idx="147">
                  <c:v>15.353999999999999</c:v>
                </c:pt>
                <c:pt idx="148">
                  <c:v>15.45</c:v>
                </c:pt>
                <c:pt idx="149">
                  <c:v>16.026</c:v>
                </c:pt>
                <c:pt idx="150">
                  <c:v>14.941000000000001</c:v>
                </c:pt>
                <c:pt idx="151">
                  <c:v>16.155000000000001</c:v>
                </c:pt>
                <c:pt idx="152">
                  <c:v>16.067</c:v>
                </c:pt>
                <c:pt idx="153">
                  <c:v>14.686999999999999</c:v>
                </c:pt>
                <c:pt idx="154">
                  <c:v>16.363</c:v>
                </c:pt>
                <c:pt idx="155">
                  <c:v>15.048999999999999</c:v>
                </c:pt>
                <c:pt idx="156">
                  <c:v>15.673</c:v>
                </c:pt>
                <c:pt idx="157">
                  <c:v>15.055</c:v>
                </c:pt>
                <c:pt idx="158">
                  <c:v>15.455</c:v>
                </c:pt>
                <c:pt idx="159">
                  <c:v>16.065999999999999</c:v>
                </c:pt>
                <c:pt idx="160">
                  <c:v>15.888</c:v>
                </c:pt>
                <c:pt idx="161">
                  <c:v>15.473000000000001</c:v>
                </c:pt>
                <c:pt idx="162">
                  <c:v>16.428999999999998</c:v>
                </c:pt>
                <c:pt idx="163">
                  <c:v>14.382</c:v>
                </c:pt>
                <c:pt idx="164">
                  <c:v>11.877000000000001</c:v>
                </c:pt>
                <c:pt idx="165">
                  <c:v>17.050999999999998</c:v>
                </c:pt>
                <c:pt idx="166">
                  <c:v>15.646000000000001</c:v>
                </c:pt>
                <c:pt idx="167">
                  <c:v>15.635999999999999</c:v>
                </c:pt>
                <c:pt idx="168">
                  <c:v>16.085999999999999</c:v>
                </c:pt>
                <c:pt idx="169">
                  <c:v>16.529</c:v>
                </c:pt>
                <c:pt idx="170">
                  <c:v>15.698</c:v>
                </c:pt>
                <c:pt idx="171">
                  <c:v>14.651999999999999</c:v>
                </c:pt>
                <c:pt idx="172">
                  <c:v>15.445</c:v>
                </c:pt>
                <c:pt idx="173">
                  <c:v>16.048999999999999</c:v>
                </c:pt>
                <c:pt idx="174">
                  <c:v>17.852</c:v>
                </c:pt>
                <c:pt idx="175">
                  <c:v>14.509</c:v>
                </c:pt>
                <c:pt idx="176">
                  <c:v>15.657</c:v>
                </c:pt>
                <c:pt idx="177">
                  <c:v>14.781000000000001</c:v>
                </c:pt>
                <c:pt idx="178">
                  <c:v>15.648999999999999</c:v>
                </c:pt>
                <c:pt idx="179">
                  <c:v>14.034000000000001</c:v>
                </c:pt>
                <c:pt idx="180">
                  <c:v>15.944000000000001</c:v>
                </c:pt>
                <c:pt idx="181">
                  <c:v>16.061</c:v>
                </c:pt>
                <c:pt idx="182">
                  <c:v>21.981000000000002</c:v>
                </c:pt>
                <c:pt idx="183">
                  <c:v>24.094000000000001</c:v>
                </c:pt>
                <c:pt idx="184">
                  <c:v>15.867000000000001</c:v>
                </c:pt>
                <c:pt idx="185">
                  <c:v>18.366</c:v>
                </c:pt>
                <c:pt idx="186">
                  <c:v>12.669</c:v>
                </c:pt>
                <c:pt idx="187">
                  <c:v>15.57</c:v>
                </c:pt>
                <c:pt idx="188">
                  <c:v>15.478</c:v>
                </c:pt>
                <c:pt idx="189">
                  <c:v>16.119</c:v>
                </c:pt>
                <c:pt idx="190">
                  <c:v>16.026</c:v>
                </c:pt>
                <c:pt idx="191">
                  <c:v>14.484999999999999</c:v>
                </c:pt>
                <c:pt idx="192">
                  <c:v>16.55</c:v>
                </c:pt>
                <c:pt idx="193">
                  <c:v>15.558999999999999</c:v>
                </c:pt>
                <c:pt idx="194">
                  <c:v>15.516</c:v>
                </c:pt>
                <c:pt idx="195">
                  <c:v>15.958</c:v>
                </c:pt>
                <c:pt idx="196">
                  <c:v>15.013999999999999</c:v>
                </c:pt>
                <c:pt idx="197">
                  <c:v>15.648999999999999</c:v>
                </c:pt>
                <c:pt idx="198">
                  <c:v>15.981999999999999</c:v>
                </c:pt>
                <c:pt idx="199">
                  <c:v>14.198</c:v>
                </c:pt>
                <c:pt idx="200">
                  <c:v>20.991</c:v>
                </c:pt>
                <c:pt idx="201">
                  <c:v>16.934999999999999</c:v>
                </c:pt>
                <c:pt idx="202">
                  <c:v>15.045999999999999</c:v>
                </c:pt>
                <c:pt idx="203">
                  <c:v>16.158000000000001</c:v>
                </c:pt>
                <c:pt idx="204">
                  <c:v>14.903</c:v>
                </c:pt>
                <c:pt idx="205">
                  <c:v>16.984999999999999</c:v>
                </c:pt>
                <c:pt idx="206">
                  <c:v>16.576000000000001</c:v>
                </c:pt>
                <c:pt idx="207">
                  <c:v>12.935</c:v>
                </c:pt>
                <c:pt idx="208">
                  <c:v>16.204000000000001</c:v>
                </c:pt>
                <c:pt idx="209">
                  <c:v>14.558999999999999</c:v>
                </c:pt>
                <c:pt idx="210">
                  <c:v>13.608000000000001</c:v>
                </c:pt>
                <c:pt idx="211">
                  <c:v>15.215</c:v>
                </c:pt>
                <c:pt idx="212">
                  <c:v>17.693000000000001</c:v>
                </c:pt>
                <c:pt idx="213">
                  <c:v>11.818</c:v>
                </c:pt>
                <c:pt idx="214">
                  <c:v>15.286</c:v>
                </c:pt>
                <c:pt idx="215">
                  <c:v>20.399000000000001</c:v>
                </c:pt>
                <c:pt idx="216">
                  <c:v>31.329000000000001</c:v>
                </c:pt>
                <c:pt idx="217">
                  <c:v>18.393000000000001</c:v>
                </c:pt>
                <c:pt idx="218">
                  <c:v>15.430999999999999</c:v>
                </c:pt>
                <c:pt idx="219">
                  <c:v>15.877000000000001</c:v>
                </c:pt>
                <c:pt idx="220">
                  <c:v>14.228</c:v>
                </c:pt>
                <c:pt idx="221">
                  <c:v>16.757999999999999</c:v>
                </c:pt>
                <c:pt idx="222">
                  <c:v>14.795999999999999</c:v>
                </c:pt>
                <c:pt idx="223">
                  <c:v>16.533000000000001</c:v>
                </c:pt>
                <c:pt idx="224">
                  <c:v>14.042</c:v>
                </c:pt>
                <c:pt idx="225">
                  <c:v>16.64</c:v>
                </c:pt>
                <c:pt idx="226">
                  <c:v>23.69</c:v>
                </c:pt>
                <c:pt idx="227">
                  <c:v>17.119</c:v>
                </c:pt>
                <c:pt idx="228">
                  <c:v>15.587999999999999</c:v>
                </c:pt>
                <c:pt idx="229">
                  <c:v>15.227</c:v>
                </c:pt>
                <c:pt idx="230">
                  <c:v>14.071999999999999</c:v>
                </c:pt>
                <c:pt idx="231">
                  <c:v>18.37</c:v>
                </c:pt>
                <c:pt idx="232">
                  <c:v>13.875999999999999</c:v>
                </c:pt>
                <c:pt idx="233">
                  <c:v>18.407</c:v>
                </c:pt>
                <c:pt idx="234">
                  <c:v>12.599</c:v>
                </c:pt>
                <c:pt idx="235">
                  <c:v>15.401999999999999</c:v>
                </c:pt>
                <c:pt idx="236">
                  <c:v>17.501999999999999</c:v>
                </c:pt>
                <c:pt idx="237">
                  <c:v>17.100999999999999</c:v>
                </c:pt>
                <c:pt idx="238">
                  <c:v>13.125999999999999</c:v>
                </c:pt>
                <c:pt idx="239">
                  <c:v>14.205</c:v>
                </c:pt>
                <c:pt idx="240">
                  <c:v>15.973000000000001</c:v>
                </c:pt>
                <c:pt idx="241">
                  <c:v>20.097000000000001</c:v>
                </c:pt>
                <c:pt idx="242">
                  <c:v>27.259</c:v>
                </c:pt>
                <c:pt idx="243">
                  <c:v>16.055</c:v>
                </c:pt>
                <c:pt idx="244">
                  <c:v>15.034000000000001</c:v>
                </c:pt>
                <c:pt idx="245">
                  <c:v>15.975</c:v>
                </c:pt>
                <c:pt idx="246">
                  <c:v>16.312000000000001</c:v>
                </c:pt>
                <c:pt idx="247">
                  <c:v>16.318000000000001</c:v>
                </c:pt>
                <c:pt idx="248">
                  <c:v>15.041</c:v>
                </c:pt>
                <c:pt idx="249">
                  <c:v>14.757</c:v>
                </c:pt>
                <c:pt idx="250">
                  <c:v>16.050999999999998</c:v>
                </c:pt>
                <c:pt idx="251">
                  <c:v>30.234999999999999</c:v>
                </c:pt>
                <c:pt idx="252">
                  <c:v>16.474</c:v>
                </c:pt>
                <c:pt idx="253">
                  <c:v>15.260999999999999</c:v>
                </c:pt>
                <c:pt idx="254">
                  <c:v>33.048000000000002</c:v>
                </c:pt>
                <c:pt idx="255">
                  <c:v>17.501999999999999</c:v>
                </c:pt>
                <c:pt idx="256">
                  <c:v>13.856</c:v>
                </c:pt>
                <c:pt idx="257">
                  <c:v>15.988</c:v>
                </c:pt>
                <c:pt idx="258">
                  <c:v>15.932</c:v>
                </c:pt>
                <c:pt idx="259">
                  <c:v>14.117000000000001</c:v>
                </c:pt>
                <c:pt idx="260">
                  <c:v>15.044</c:v>
                </c:pt>
                <c:pt idx="261">
                  <c:v>16.920999999999999</c:v>
                </c:pt>
                <c:pt idx="262">
                  <c:v>14.121</c:v>
                </c:pt>
                <c:pt idx="263">
                  <c:v>16.077000000000002</c:v>
                </c:pt>
                <c:pt idx="264">
                  <c:v>15.11</c:v>
                </c:pt>
                <c:pt idx="265">
                  <c:v>15.760999999999999</c:v>
                </c:pt>
                <c:pt idx="266">
                  <c:v>15.677</c:v>
                </c:pt>
                <c:pt idx="267">
                  <c:v>15.006</c:v>
                </c:pt>
                <c:pt idx="268">
                  <c:v>17.334</c:v>
                </c:pt>
                <c:pt idx="269">
                  <c:v>15.962999999999999</c:v>
                </c:pt>
                <c:pt idx="270">
                  <c:v>17.001999999999999</c:v>
                </c:pt>
                <c:pt idx="271">
                  <c:v>17.506</c:v>
                </c:pt>
                <c:pt idx="272">
                  <c:v>21.7</c:v>
                </c:pt>
                <c:pt idx="273">
                  <c:v>15.922000000000001</c:v>
                </c:pt>
                <c:pt idx="274">
                  <c:v>17.100999999999999</c:v>
                </c:pt>
                <c:pt idx="275">
                  <c:v>14.994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B7-4EE7-957D-9471467E516C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Sheet1!$G$8:$G$33</c:f>
              <c:numCache>
                <c:formatCode>General</c:formatCode>
                <c:ptCount val="26"/>
                <c:pt idx="0">
                  <c:v>0.46776900000000055</c:v>
                </c:pt>
                <c:pt idx="1">
                  <c:v>0.48690400000000267</c:v>
                </c:pt>
                <c:pt idx="2">
                  <c:v>1.5521840000000005</c:v>
                </c:pt>
                <c:pt idx="3">
                  <c:v>1.5673620000000028</c:v>
                </c:pt>
                <c:pt idx="4">
                  <c:v>1.5833400000000033</c:v>
                </c:pt>
                <c:pt idx="5">
                  <c:v>1.5985640000000032</c:v>
                </c:pt>
                <c:pt idx="6">
                  <c:v>1.6145090000000017</c:v>
                </c:pt>
                <c:pt idx="7">
                  <c:v>1.6298400000000015</c:v>
                </c:pt>
                <c:pt idx="8">
                  <c:v>1.6450180000000003</c:v>
                </c:pt>
                <c:pt idx="9">
                  <c:v>1.6608280000000022</c:v>
                </c:pt>
                <c:pt idx="10">
                  <c:v>1.676127000000001</c:v>
                </c:pt>
                <c:pt idx="11">
                  <c:v>3.7628180000000029</c:v>
                </c:pt>
                <c:pt idx="12">
                  <c:v>3.777865000000002</c:v>
                </c:pt>
                <c:pt idx="13">
                  <c:v>3.7940220000000018</c:v>
                </c:pt>
                <c:pt idx="14">
                  <c:v>3.8089260000000031</c:v>
                </c:pt>
                <c:pt idx="15">
                  <c:v>3.8259100000000004</c:v>
                </c:pt>
                <c:pt idx="16">
                  <c:v>3.842486000000001</c:v>
                </c:pt>
                <c:pt idx="17">
                  <c:v>3.8554210000000033</c:v>
                </c:pt>
                <c:pt idx="18">
                  <c:v>3.8716260000000027</c:v>
                </c:pt>
                <c:pt idx="19">
                  <c:v>3.8861850000000011</c:v>
                </c:pt>
                <c:pt idx="20">
                  <c:v>3.8997930000000025</c:v>
                </c:pt>
                <c:pt idx="21">
                  <c:v>3.9150070000000028</c:v>
                </c:pt>
                <c:pt idx="22">
                  <c:v>3.9327010000000016</c:v>
                </c:pt>
                <c:pt idx="23">
                  <c:v>3.9445180000000022</c:v>
                </c:pt>
                <c:pt idx="24">
                  <c:v>3.9598040000000019</c:v>
                </c:pt>
                <c:pt idx="25">
                  <c:v>3.9802040000000005</c:v>
                </c:pt>
              </c:numCache>
            </c:numRef>
          </c:xVal>
          <c:yVal>
            <c:numRef>
              <c:f>Sheet1!$H$8:$H$33</c:f>
              <c:numCache>
                <c:formatCode>General</c:formatCode>
                <c:ptCount val="26"/>
                <c:pt idx="0">
                  <c:v>16.638999999999999</c:v>
                </c:pt>
                <c:pt idx="1">
                  <c:v>19.135000000000002</c:v>
                </c:pt>
                <c:pt idx="2">
                  <c:v>14.577999999999999</c:v>
                </c:pt>
                <c:pt idx="3">
                  <c:v>15.178000000000001</c:v>
                </c:pt>
                <c:pt idx="4">
                  <c:v>15.977</c:v>
                </c:pt>
                <c:pt idx="5">
                  <c:v>15.224</c:v>
                </c:pt>
                <c:pt idx="6">
                  <c:v>15.946</c:v>
                </c:pt>
                <c:pt idx="7">
                  <c:v>15.33</c:v>
                </c:pt>
                <c:pt idx="8">
                  <c:v>15.178000000000001</c:v>
                </c:pt>
                <c:pt idx="9">
                  <c:v>15.81</c:v>
                </c:pt>
                <c:pt idx="10">
                  <c:v>15.298999999999999</c:v>
                </c:pt>
                <c:pt idx="11">
                  <c:v>16.934999999999999</c:v>
                </c:pt>
                <c:pt idx="12">
                  <c:v>15.045999999999999</c:v>
                </c:pt>
                <c:pt idx="13">
                  <c:v>16.158000000000001</c:v>
                </c:pt>
                <c:pt idx="14">
                  <c:v>14.903</c:v>
                </c:pt>
                <c:pt idx="15">
                  <c:v>16.984999999999999</c:v>
                </c:pt>
                <c:pt idx="16">
                  <c:v>16.576000000000001</c:v>
                </c:pt>
                <c:pt idx="17">
                  <c:v>12.935</c:v>
                </c:pt>
                <c:pt idx="18">
                  <c:v>16.204000000000001</c:v>
                </c:pt>
                <c:pt idx="19">
                  <c:v>14.558999999999999</c:v>
                </c:pt>
                <c:pt idx="20">
                  <c:v>13.608000000000001</c:v>
                </c:pt>
                <c:pt idx="21">
                  <c:v>15.215</c:v>
                </c:pt>
                <c:pt idx="22">
                  <c:v>17.693000000000001</c:v>
                </c:pt>
                <c:pt idx="23">
                  <c:v>11.818</c:v>
                </c:pt>
                <c:pt idx="24">
                  <c:v>15.286</c:v>
                </c:pt>
                <c:pt idx="25">
                  <c:v>20.399000000000001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7B7-4EE7-957D-9471467E51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ax val="5.0999999999999996"/>
          <c:min val="0.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10% Sphoradic Loss</a:t>
            </a:r>
            <a:endParaRPr lang="en-US" baseline="0"/>
          </a:p>
          <a:p>
            <a:pPr>
              <a:defRPr/>
            </a:pPr>
            <a:r>
              <a:rPr lang="en-US" baseline="0"/>
              <a:t>Client to Server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xVal>
            <c:numRef>
              <c:f>Sheet1!$B$295:$B$570</c:f>
              <c:numCache>
                <c:formatCode>General</c:formatCode>
                <c:ptCount val="276"/>
                <c:pt idx="0">
                  <c:v>0.45373500000000178</c:v>
                </c:pt>
                <c:pt idx="1">
                  <c:v>0.47510900000000333</c:v>
                </c:pt>
                <c:pt idx="2">
                  <c:v>0.5042730000000013</c:v>
                </c:pt>
                <c:pt idx="3">
                  <c:v>0.53911000000000087</c:v>
                </c:pt>
                <c:pt idx="4">
                  <c:v>0.55788200000000288</c:v>
                </c:pt>
                <c:pt idx="5">
                  <c:v>0.57348500000000158</c:v>
                </c:pt>
                <c:pt idx="6">
                  <c:v>0.58918200000000098</c:v>
                </c:pt>
                <c:pt idx="7">
                  <c:v>0.60487900000000039</c:v>
                </c:pt>
                <c:pt idx="8">
                  <c:v>0.62027199999999993</c:v>
                </c:pt>
                <c:pt idx="9">
                  <c:v>0.63584200000000024</c:v>
                </c:pt>
                <c:pt idx="10">
                  <c:v>0.65159100000000336</c:v>
                </c:pt>
                <c:pt idx="11">
                  <c:v>0.6671180000000021</c:v>
                </c:pt>
                <c:pt idx="12">
                  <c:v>0.68271800000000127</c:v>
                </c:pt>
                <c:pt idx="13">
                  <c:v>0.69831500000000091</c:v>
                </c:pt>
                <c:pt idx="14">
                  <c:v>0.71414100000000147</c:v>
                </c:pt>
                <c:pt idx="15">
                  <c:v>0.72952000000000083</c:v>
                </c:pt>
                <c:pt idx="16">
                  <c:v>0.74528000000000105</c:v>
                </c:pt>
                <c:pt idx="17">
                  <c:v>0.76076400000000177</c:v>
                </c:pt>
                <c:pt idx="18">
                  <c:v>0.7764230000000012</c:v>
                </c:pt>
                <c:pt idx="19">
                  <c:v>0.79239800000000216</c:v>
                </c:pt>
                <c:pt idx="20">
                  <c:v>0.80794600000000116</c:v>
                </c:pt>
                <c:pt idx="21">
                  <c:v>0.82367600000000252</c:v>
                </c:pt>
                <c:pt idx="22">
                  <c:v>0.83936600000000183</c:v>
                </c:pt>
                <c:pt idx="23">
                  <c:v>0.85474600000000223</c:v>
                </c:pt>
                <c:pt idx="24">
                  <c:v>0.87031200000000197</c:v>
                </c:pt>
                <c:pt idx="25">
                  <c:v>0.88592400000000282</c:v>
                </c:pt>
                <c:pt idx="26">
                  <c:v>0.90161000000000158</c:v>
                </c:pt>
                <c:pt idx="27">
                  <c:v>0.91721600000000336</c:v>
                </c:pt>
                <c:pt idx="28">
                  <c:v>0.93282900000000168</c:v>
                </c:pt>
                <c:pt idx="29">
                  <c:v>0.94834300000000127</c:v>
                </c:pt>
                <c:pt idx="30">
                  <c:v>0.96389600000000186</c:v>
                </c:pt>
                <c:pt idx="31">
                  <c:v>0.97951400000000177</c:v>
                </c:pt>
                <c:pt idx="32">
                  <c:v>0.99530400000000085</c:v>
                </c:pt>
                <c:pt idx="33">
                  <c:v>1.0106030000000032</c:v>
                </c:pt>
                <c:pt idx="34">
                  <c:v>1.0262960000000021</c:v>
                </c:pt>
                <c:pt idx="35">
                  <c:v>1.0422930000000008</c:v>
                </c:pt>
                <c:pt idx="36">
                  <c:v>1.0578820000000029</c:v>
                </c:pt>
                <c:pt idx="37">
                  <c:v>1.0732230000000023</c:v>
                </c:pt>
                <c:pt idx="38">
                  <c:v>1.0889820000000014</c:v>
                </c:pt>
                <c:pt idx="39">
                  <c:v>1.1044760000000018</c:v>
                </c:pt>
                <c:pt idx="40">
                  <c:v>1.1207820000000019</c:v>
                </c:pt>
                <c:pt idx="41">
                  <c:v>1.1522190000000023</c:v>
                </c:pt>
                <c:pt idx="42">
                  <c:v>1.1677090000000021</c:v>
                </c:pt>
                <c:pt idx="43">
                  <c:v>1.1832970000000032</c:v>
                </c:pt>
                <c:pt idx="44">
                  <c:v>1.198830000000001</c:v>
                </c:pt>
                <c:pt idx="45">
                  <c:v>1.2146190000000026</c:v>
                </c:pt>
                <c:pt idx="46">
                  <c:v>1.2302600000000012</c:v>
                </c:pt>
                <c:pt idx="47">
                  <c:v>1.245787</c:v>
                </c:pt>
                <c:pt idx="48">
                  <c:v>1.2613100000000017</c:v>
                </c:pt>
                <c:pt idx="49">
                  <c:v>1.2769140000000014</c:v>
                </c:pt>
                <c:pt idx="50">
                  <c:v>1.2925010000000015</c:v>
                </c:pt>
                <c:pt idx="51">
                  <c:v>1.3081130000000023</c:v>
                </c:pt>
                <c:pt idx="52">
                  <c:v>1.3325950000000013</c:v>
                </c:pt>
                <c:pt idx="53">
                  <c:v>1.3683140000000016</c:v>
                </c:pt>
                <c:pt idx="54">
                  <c:v>1.3837110000000017</c:v>
                </c:pt>
                <c:pt idx="55">
                  <c:v>1.3992170000000002</c:v>
                </c:pt>
                <c:pt idx="56">
                  <c:v>1.4151930000000021</c:v>
                </c:pt>
                <c:pt idx="57">
                  <c:v>1.4308130000000006</c:v>
                </c:pt>
                <c:pt idx="58">
                  <c:v>1.4461390000000023</c:v>
                </c:pt>
                <c:pt idx="59">
                  <c:v>1.4618180000000009</c:v>
                </c:pt>
                <c:pt idx="60">
                  <c:v>1.4776050000000005</c:v>
                </c:pt>
                <c:pt idx="61">
                  <c:v>1.4933370000000004</c:v>
                </c:pt>
                <c:pt idx="62">
                  <c:v>1.5090040000000009</c:v>
                </c:pt>
                <c:pt idx="63">
                  <c:v>1.5244490000000006</c:v>
                </c:pt>
                <c:pt idx="64">
                  <c:v>1.5402470000000008</c:v>
                </c:pt>
                <c:pt idx="65">
                  <c:v>1.5558940000000021</c:v>
                </c:pt>
                <c:pt idx="66">
                  <c:v>1.5717350000000003</c:v>
                </c:pt>
                <c:pt idx="67">
                  <c:v>1.5870260000000016</c:v>
                </c:pt>
                <c:pt idx="68">
                  <c:v>1.6026990000000012</c:v>
                </c:pt>
                <c:pt idx="69">
                  <c:v>1.6185610000000032</c:v>
                </c:pt>
                <c:pt idx="70">
                  <c:v>1.6337930000000007</c:v>
                </c:pt>
                <c:pt idx="71">
                  <c:v>1.649237000000003</c:v>
                </c:pt>
                <c:pt idx="72">
                  <c:v>1.6647690000000033</c:v>
                </c:pt>
                <c:pt idx="73">
                  <c:v>1.6805490000000027</c:v>
                </c:pt>
                <c:pt idx="74">
                  <c:v>1.7118180000000009</c:v>
                </c:pt>
                <c:pt idx="75">
                  <c:v>1.727286000000003</c:v>
                </c:pt>
                <c:pt idx="76">
                  <c:v>1.742917000000002</c:v>
                </c:pt>
                <c:pt idx="77">
                  <c:v>1.758580000000002</c:v>
                </c:pt>
                <c:pt idx="78">
                  <c:v>1.7744550000000032</c:v>
                </c:pt>
                <c:pt idx="79">
                  <c:v>1.7904840000000029</c:v>
                </c:pt>
                <c:pt idx="80">
                  <c:v>1.8058900000000015</c:v>
                </c:pt>
                <c:pt idx="81">
                  <c:v>1.8214320000000015</c:v>
                </c:pt>
                <c:pt idx="82">
                  <c:v>1.8370000000000033</c:v>
                </c:pt>
                <c:pt idx="83">
                  <c:v>1.8527040000000028</c:v>
                </c:pt>
                <c:pt idx="84">
                  <c:v>1.8682490000000023</c:v>
                </c:pt>
                <c:pt idx="85">
                  <c:v>1.8841670000000015</c:v>
                </c:pt>
                <c:pt idx="86">
                  <c:v>1.8993360000000017</c:v>
                </c:pt>
                <c:pt idx="87">
                  <c:v>1.9148020000000017</c:v>
                </c:pt>
                <c:pt idx="88">
                  <c:v>1.9303940000000033</c:v>
                </c:pt>
                <c:pt idx="89">
                  <c:v>1.9460930000000012</c:v>
                </c:pt>
                <c:pt idx="90">
                  <c:v>1.9616199999999999</c:v>
                </c:pt>
                <c:pt idx="91">
                  <c:v>1.9773320000000005</c:v>
                </c:pt>
                <c:pt idx="92">
                  <c:v>1.9928800000000031</c:v>
                </c:pt>
                <c:pt idx="93">
                  <c:v>2.0085550000000012</c:v>
                </c:pt>
                <c:pt idx="94">
                  <c:v>2.0243130000000029</c:v>
                </c:pt>
                <c:pt idx="95">
                  <c:v>2.0401270000000018</c:v>
                </c:pt>
                <c:pt idx="96">
                  <c:v>2.055575000000001</c:v>
                </c:pt>
                <c:pt idx="97">
                  <c:v>2.0714010000000016</c:v>
                </c:pt>
                <c:pt idx="98">
                  <c:v>2.087021</c:v>
                </c:pt>
                <c:pt idx="99">
                  <c:v>2.1025130000000019</c:v>
                </c:pt>
                <c:pt idx="100">
                  <c:v>2.1182740000000031</c:v>
                </c:pt>
                <c:pt idx="101">
                  <c:v>2.1338400000000028</c:v>
                </c:pt>
                <c:pt idx="102">
                  <c:v>2.1652390000000032</c:v>
                </c:pt>
                <c:pt idx="103">
                  <c:v>2.1807390000000026</c:v>
                </c:pt>
                <c:pt idx="104">
                  <c:v>2.1963870000000014</c:v>
                </c:pt>
                <c:pt idx="105">
                  <c:v>2.2122630000000001</c:v>
                </c:pt>
                <c:pt idx="106">
                  <c:v>2.2278880000000001</c:v>
                </c:pt>
                <c:pt idx="107">
                  <c:v>2.2435970000000012</c:v>
                </c:pt>
                <c:pt idx="108">
                  <c:v>2.2590920000000025</c:v>
                </c:pt>
                <c:pt idx="109">
                  <c:v>2.2744930000000032</c:v>
                </c:pt>
                <c:pt idx="110">
                  <c:v>2.290064000000001</c:v>
                </c:pt>
                <c:pt idx="111">
                  <c:v>2.3057500000000033</c:v>
                </c:pt>
                <c:pt idx="112">
                  <c:v>2.3213820000000034</c:v>
                </c:pt>
                <c:pt idx="113">
                  <c:v>2.3374020000000009</c:v>
                </c:pt>
                <c:pt idx="114">
                  <c:v>2.3528020000000005</c:v>
                </c:pt>
                <c:pt idx="115">
                  <c:v>2.3684040000000017</c:v>
                </c:pt>
                <c:pt idx="116">
                  <c:v>2.3844990000000017</c:v>
                </c:pt>
                <c:pt idx="117">
                  <c:v>2.3998090000000012</c:v>
                </c:pt>
                <c:pt idx="118">
                  <c:v>2.4156469999999999</c:v>
                </c:pt>
                <c:pt idx="119">
                  <c:v>2.4310080000000021</c:v>
                </c:pt>
                <c:pt idx="120">
                  <c:v>2.4464510000000033</c:v>
                </c:pt>
                <c:pt idx="121">
                  <c:v>2.471661000000001</c:v>
                </c:pt>
                <c:pt idx="122">
                  <c:v>2.5039860000000012</c:v>
                </c:pt>
                <c:pt idx="123">
                  <c:v>2.5264760000000024</c:v>
                </c:pt>
                <c:pt idx="124">
                  <c:v>2.5462600000000002</c:v>
                </c:pt>
                <c:pt idx="125">
                  <c:v>2.5617630000000027</c:v>
                </c:pt>
                <c:pt idx="126">
                  <c:v>2.5775170000000003</c:v>
                </c:pt>
                <c:pt idx="127">
                  <c:v>2.5933710000000012</c:v>
                </c:pt>
                <c:pt idx="128">
                  <c:v>2.6086510000000018</c:v>
                </c:pt>
                <c:pt idx="129">
                  <c:v>2.6244260000000033</c:v>
                </c:pt>
                <c:pt idx="130">
                  <c:v>2.6399120000000025</c:v>
                </c:pt>
                <c:pt idx="131">
                  <c:v>2.6554080000000013</c:v>
                </c:pt>
                <c:pt idx="132">
                  <c:v>2.6712700000000034</c:v>
                </c:pt>
                <c:pt idx="133">
                  <c:v>2.6866190000000003</c:v>
                </c:pt>
                <c:pt idx="134">
                  <c:v>2.7023230000000034</c:v>
                </c:pt>
                <c:pt idx="135">
                  <c:v>2.7179720000000032</c:v>
                </c:pt>
                <c:pt idx="136">
                  <c:v>2.7336100000000023</c:v>
                </c:pt>
                <c:pt idx="137">
                  <c:v>2.749447</c:v>
                </c:pt>
                <c:pt idx="138">
                  <c:v>2.7648280000000014</c:v>
                </c:pt>
                <c:pt idx="139">
                  <c:v>2.7804600000000015</c:v>
                </c:pt>
                <c:pt idx="140">
                  <c:v>2.7960750000000019</c:v>
                </c:pt>
                <c:pt idx="141">
                  <c:v>2.811752000000002</c:v>
                </c:pt>
                <c:pt idx="142">
                  <c:v>2.8272460000000024</c:v>
                </c:pt>
                <c:pt idx="143">
                  <c:v>2.8429950000000019</c:v>
                </c:pt>
                <c:pt idx="144">
                  <c:v>2.8589660000000023</c:v>
                </c:pt>
                <c:pt idx="145">
                  <c:v>2.8740900000000025</c:v>
                </c:pt>
                <c:pt idx="146">
                  <c:v>2.8899000000000008</c:v>
                </c:pt>
                <c:pt idx="147">
                  <c:v>2.9053170000000001</c:v>
                </c:pt>
                <c:pt idx="148">
                  <c:v>2.9211980000000004</c:v>
                </c:pt>
                <c:pt idx="149">
                  <c:v>2.9336730000000024</c:v>
                </c:pt>
                <c:pt idx="150">
                  <c:v>2.9521890000000006</c:v>
                </c:pt>
                <c:pt idx="151">
                  <c:v>2.9684290000000004</c:v>
                </c:pt>
                <c:pt idx="152">
                  <c:v>2.9834450000000032</c:v>
                </c:pt>
                <c:pt idx="153">
                  <c:v>2.999131000000002</c:v>
                </c:pt>
                <c:pt idx="154">
                  <c:v>3.0146870000000021</c:v>
                </c:pt>
                <c:pt idx="155">
                  <c:v>3.030305000000002</c:v>
                </c:pt>
                <c:pt idx="156">
                  <c:v>3.0459340000000026</c:v>
                </c:pt>
                <c:pt idx="157">
                  <c:v>3.0616620000000019</c:v>
                </c:pt>
                <c:pt idx="158">
                  <c:v>3.0771600000000028</c:v>
                </c:pt>
                <c:pt idx="159">
                  <c:v>3.0929080000000013</c:v>
                </c:pt>
                <c:pt idx="160">
                  <c:v>3.1084090000000018</c:v>
                </c:pt>
                <c:pt idx="161">
                  <c:v>3.1244670000000028</c:v>
                </c:pt>
                <c:pt idx="162">
                  <c:v>3.1396750000000004</c:v>
                </c:pt>
                <c:pt idx="163">
                  <c:v>3.1522280000000009</c:v>
                </c:pt>
                <c:pt idx="164">
                  <c:v>3.1680730000000032</c:v>
                </c:pt>
                <c:pt idx="165">
                  <c:v>3.1840250000000019</c:v>
                </c:pt>
                <c:pt idx="166">
                  <c:v>3.199460000000002</c:v>
                </c:pt>
                <c:pt idx="167">
                  <c:v>3.2149740000000016</c:v>
                </c:pt>
                <c:pt idx="168">
                  <c:v>3.2305450000000029</c:v>
                </c:pt>
                <c:pt idx="169">
                  <c:v>3.2465810000000026</c:v>
                </c:pt>
                <c:pt idx="170">
                  <c:v>3.2620660000000008</c:v>
                </c:pt>
                <c:pt idx="171">
                  <c:v>3.2773859999999999</c:v>
                </c:pt>
                <c:pt idx="172">
                  <c:v>3.2929650000000024</c:v>
                </c:pt>
                <c:pt idx="173">
                  <c:v>3.3092190000000024</c:v>
                </c:pt>
                <c:pt idx="174">
                  <c:v>3.3244940000000014</c:v>
                </c:pt>
                <c:pt idx="175">
                  <c:v>3.3405720000000017</c:v>
                </c:pt>
                <c:pt idx="176">
                  <c:v>3.3557079999999999</c:v>
                </c:pt>
                <c:pt idx="177">
                  <c:v>3.3714530000000025</c:v>
                </c:pt>
                <c:pt idx="178">
                  <c:v>3.3871080000000013</c:v>
                </c:pt>
                <c:pt idx="179">
                  <c:v>3.402666</c:v>
                </c:pt>
                <c:pt idx="180">
                  <c:v>3.418291</c:v>
                </c:pt>
                <c:pt idx="181">
                  <c:v>3.4339700000000022</c:v>
                </c:pt>
                <c:pt idx="182">
                  <c:v>3.465129000000001</c:v>
                </c:pt>
                <c:pt idx="183">
                  <c:v>3.4806210000000029</c:v>
                </c:pt>
                <c:pt idx="184">
                  <c:v>3.4961940000000027</c:v>
                </c:pt>
                <c:pt idx="185">
                  <c:v>3.5119930000000004</c:v>
                </c:pt>
                <c:pt idx="186">
                  <c:v>3.5273710000000023</c:v>
                </c:pt>
                <c:pt idx="187">
                  <c:v>3.543019000000001</c:v>
                </c:pt>
                <c:pt idx="188">
                  <c:v>3.5587300000000006</c:v>
                </c:pt>
                <c:pt idx="189">
                  <c:v>3.5742520000000013</c:v>
                </c:pt>
                <c:pt idx="190">
                  <c:v>3.5898520000000005</c:v>
                </c:pt>
                <c:pt idx="191">
                  <c:v>3.60548</c:v>
                </c:pt>
                <c:pt idx="192">
                  <c:v>3.6211340000000014</c:v>
                </c:pt>
                <c:pt idx="193">
                  <c:v>3.6368210000000012</c:v>
                </c:pt>
                <c:pt idx="194">
                  <c:v>3.6524660000000004</c:v>
                </c:pt>
                <c:pt idx="195">
                  <c:v>3.6681810000000006</c:v>
                </c:pt>
                <c:pt idx="196">
                  <c:v>3.6837360000000032</c:v>
                </c:pt>
                <c:pt idx="197">
                  <c:v>3.699498000000002</c:v>
                </c:pt>
                <c:pt idx="198">
                  <c:v>3.7139410000000019</c:v>
                </c:pt>
                <c:pt idx="199">
                  <c:v>3.7343870000000017</c:v>
                </c:pt>
                <c:pt idx="200">
                  <c:v>3.750078000000002</c:v>
                </c:pt>
                <c:pt idx="201">
                  <c:v>3.7660340000000012</c:v>
                </c:pt>
                <c:pt idx="202">
                  <c:v>3.7817690000000006</c:v>
                </c:pt>
                <c:pt idx="203">
                  <c:v>3.797341000000003</c:v>
                </c:pt>
                <c:pt idx="204">
                  <c:v>3.8130459999999999</c:v>
                </c:pt>
                <c:pt idx="205">
                  <c:v>3.828946000000002</c:v>
                </c:pt>
                <c:pt idx="206">
                  <c:v>3.8442470000000029</c:v>
                </c:pt>
                <c:pt idx="207">
                  <c:v>3.8599130000000024</c:v>
                </c:pt>
                <c:pt idx="208">
                  <c:v>3.8742720000000013</c:v>
                </c:pt>
                <c:pt idx="209">
                  <c:v>3.8869320000000016</c:v>
                </c:pt>
                <c:pt idx="210">
                  <c:v>3.9030510000000014</c:v>
                </c:pt>
                <c:pt idx="211">
                  <c:v>3.9184600000000032</c:v>
                </c:pt>
                <c:pt idx="212">
                  <c:v>3.9340200000000003</c:v>
                </c:pt>
                <c:pt idx="213">
                  <c:v>3.9485800000000033</c:v>
                </c:pt>
                <c:pt idx="214">
                  <c:v>3.9684920000000012</c:v>
                </c:pt>
                <c:pt idx="215">
                  <c:v>3.9841720000000009</c:v>
                </c:pt>
                <c:pt idx="216">
                  <c:v>4.0183210000000003</c:v>
                </c:pt>
                <c:pt idx="217">
                  <c:v>4.0335380000000001</c:v>
                </c:pt>
                <c:pt idx="218">
                  <c:v>4.0492600000000003</c:v>
                </c:pt>
                <c:pt idx="219">
                  <c:v>4.0647890000000011</c:v>
                </c:pt>
                <c:pt idx="220">
                  <c:v>4.0806650000000033</c:v>
                </c:pt>
                <c:pt idx="221">
                  <c:v>4.0959900000000005</c:v>
                </c:pt>
                <c:pt idx="222">
                  <c:v>4.1115700000000004</c:v>
                </c:pt>
                <c:pt idx="223">
                  <c:v>4.1271930000000019</c:v>
                </c:pt>
                <c:pt idx="224">
                  <c:v>4.1428410000000007</c:v>
                </c:pt>
                <c:pt idx="225">
                  <c:v>4.1668190000000003</c:v>
                </c:pt>
                <c:pt idx="226">
                  <c:v>4.182385</c:v>
                </c:pt>
                <c:pt idx="227">
                  <c:v>4.1983560000000004</c:v>
                </c:pt>
                <c:pt idx="228">
                  <c:v>4.213707000000003</c:v>
                </c:pt>
                <c:pt idx="229">
                  <c:v>4.2294020000000003</c:v>
                </c:pt>
                <c:pt idx="230">
                  <c:v>4.2449880000000029</c:v>
                </c:pt>
                <c:pt idx="231">
                  <c:v>4.2606130000000029</c:v>
                </c:pt>
                <c:pt idx="232">
                  <c:v>4.2764660000000028</c:v>
                </c:pt>
                <c:pt idx="233">
                  <c:v>4.2920450000000017</c:v>
                </c:pt>
                <c:pt idx="234">
                  <c:v>4.307653000000002</c:v>
                </c:pt>
                <c:pt idx="235">
                  <c:v>4.3233270000000026</c:v>
                </c:pt>
                <c:pt idx="236">
                  <c:v>4.3391700000000029</c:v>
                </c:pt>
                <c:pt idx="237">
                  <c:v>4.3547110000000018</c:v>
                </c:pt>
                <c:pt idx="238">
                  <c:v>4.369919000000003</c:v>
                </c:pt>
                <c:pt idx="239">
                  <c:v>4.3854500000000023</c:v>
                </c:pt>
                <c:pt idx="240">
                  <c:v>4.4010510000000025</c:v>
                </c:pt>
                <c:pt idx="241">
                  <c:v>4.4327320000000014</c:v>
                </c:pt>
                <c:pt idx="242">
                  <c:v>4.4483070000000033</c:v>
                </c:pt>
                <c:pt idx="243">
                  <c:v>4.4638380000000026</c:v>
                </c:pt>
                <c:pt idx="244">
                  <c:v>4.4795240000000014</c:v>
                </c:pt>
                <c:pt idx="245">
                  <c:v>4.4951400000000028</c:v>
                </c:pt>
                <c:pt idx="246">
                  <c:v>4.510543000000002</c:v>
                </c:pt>
                <c:pt idx="247">
                  <c:v>4.5261210000000034</c:v>
                </c:pt>
                <c:pt idx="248">
                  <c:v>4.5417520000000025</c:v>
                </c:pt>
                <c:pt idx="249">
                  <c:v>4.5573600000000027</c:v>
                </c:pt>
                <c:pt idx="250">
                  <c:v>4.5730190000000022</c:v>
                </c:pt>
                <c:pt idx="251">
                  <c:v>4.6044440000000009</c:v>
                </c:pt>
                <c:pt idx="252">
                  <c:v>4.6200980000000023</c:v>
                </c:pt>
                <c:pt idx="253">
                  <c:v>4.6531340000000014</c:v>
                </c:pt>
                <c:pt idx="254">
                  <c:v>4.6697610000000012</c:v>
                </c:pt>
                <c:pt idx="255">
                  <c:v>4.6829220000000014</c:v>
                </c:pt>
                <c:pt idx="256">
                  <c:v>4.6997980000000013</c:v>
                </c:pt>
                <c:pt idx="257">
                  <c:v>4.7152900000000031</c:v>
                </c:pt>
                <c:pt idx="258">
                  <c:v>4.7306249999999999</c:v>
                </c:pt>
                <c:pt idx="259">
                  <c:v>4.7457720000000023</c:v>
                </c:pt>
                <c:pt idx="260">
                  <c:v>4.7613970000000023</c:v>
                </c:pt>
                <c:pt idx="261">
                  <c:v>4.7769980000000025</c:v>
                </c:pt>
                <c:pt idx="262">
                  <c:v>4.7925510000000031</c:v>
                </c:pt>
                <c:pt idx="263">
                  <c:v>4.808173</c:v>
                </c:pt>
                <c:pt idx="264">
                  <c:v>4.8239220000000032</c:v>
                </c:pt>
                <c:pt idx="265">
                  <c:v>4.8394330000000032</c:v>
                </c:pt>
                <c:pt idx="266">
                  <c:v>4.8549810000000022</c:v>
                </c:pt>
                <c:pt idx="267">
                  <c:v>4.871101000000003</c:v>
                </c:pt>
                <c:pt idx="268">
                  <c:v>4.887983000000002</c:v>
                </c:pt>
                <c:pt idx="269">
                  <c:v>4.9042160000000017</c:v>
                </c:pt>
                <c:pt idx="270">
                  <c:v>4.9201320000000024</c:v>
                </c:pt>
                <c:pt idx="271">
                  <c:v>4.9439910000000005</c:v>
                </c:pt>
                <c:pt idx="272">
                  <c:v>4.9596690000000017</c:v>
                </c:pt>
                <c:pt idx="273">
                  <c:v>4.9753460000000018</c:v>
                </c:pt>
                <c:pt idx="274">
                  <c:v>4.9908740000000016</c:v>
                </c:pt>
                <c:pt idx="275">
                  <c:v>5.0065110000000033</c:v>
                </c:pt>
              </c:numCache>
            </c:numRef>
          </c:xVal>
          <c:yVal>
            <c:numRef>
              <c:f>Sheet1!$C$295:$C$570</c:f>
              <c:numCache>
                <c:formatCode>General</c:formatCode>
                <c:ptCount val="276"/>
                <c:pt idx="0">
                  <c:v>19.565000000000001</c:v>
                </c:pt>
                <c:pt idx="1">
                  <c:v>21.373999999999999</c:v>
                </c:pt>
                <c:pt idx="2">
                  <c:v>29.163</c:v>
                </c:pt>
                <c:pt idx="3">
                  <c:v>34.837000000000003</c:v>
                </c:pt>
                <c:pt idx="4">
                  <c:v>18.773</c:v>
                </c:pt>
                <c:pt idx="5">
                  <c:v>15.602</c:v>
                </c:pt>
                <c:pt idx="6">
                  <c:v>15.698</c:v>
                </c:pt>
                <c:pt idx="7">
                  <c:v>15.696</c:v>
                </c:pt>
                <c:pt idx="8">
                  <c:v>15.393000000000001</c:v>
                </c:pt>
                <c:pt idx="9">
                  <c:v>15.571</c:v>
                </c:pt>
                <c:pt idx="10">
                  <c:v>15.749000000000001</c:v>
                </c:pt>
                <c:pt idx="11">
                  <c:v>15.526999999999999</c:v>
                </c:pt>
                <c:pt idx="12">
                  <c:v>15.6</c:v>
                </c:pt>
                <c:pt idx="13">
                  <c:v>15.597</c:v>
                </c:pt>
                <c:pt idx="14">
                  <c:v>15.824999999999999</c:v>
                </c:pt>
                <c:pt idx="15">
                  <c:v>15.38</c:v>
                </c:pt>
                <c:pt idx="16">
                  <c:v>15.76</c:v>
                </c:pt>
                <c:pt idx="17">
                  <c:v>15.484</c:v>
                </c:pt>
                <c:pt idx="18">
                  <c:v>15.657999999999999</c:v>
                </c:pt>
                <c:pt idx="19">
                  <c:v>15.975</c:v>
                </c:pt>
                <c:pt idx="20">
                  <c:v>15.548</c:v>
                </c:pt>
                <c:pt idx="21">
                  <c:v>15.73</c:v>
                </c:pt>
                <c:pt idx="22">
                  <c:v>15.69</c:v>
                </c:pt>
                <c:pt idx="23">
                  <c:v>15.381</c:v>
                </c:pt>
                <c:pt idx="24">
                  <c:v>15.565</c:v>
                </c:pt>
                <c:pt idx="25">
                  <c:v>15.612</c:v>
                </c:pt>
                <c:pt idx="26">
                  <c:v>15.686999999999999</c:v>
                </c:pt>
                <c:pt idx="27">
                  <c:v>15.606</c:v>
                </c:pt>
                <c:pt idx="28">
                  <c:v>15.612</c:v>
                </c:pt>
                <c:pt idx="29">
                  <c:v>15.515000000000001</c:v>
                </c:pt>
                <c:pt idx="30">
                  <c:v>15.553000000000001</c:v>
                </c:pt>
                <c:pt idx="31">
                  <c:v>15.617000000000001</c:v>
                </c:pt>
                <c:pt idx="32">
                  <c:v>15.791</c:v>
                </c:pt>
                <c:pt idx="33">
                  <c:v>15.298</c:v>
                </c:pt>
                <c:pt idx="34">
                  <c:v>15.694000000000001</c:v>
                </c:pt>
                <c:pt idx="35">
                  <c:v>15.997</c:v>
                </c:pt>
                <c:pt idx="36">
                  <c:v>15.589</c:v>
                </c:pt>
                <c:pt idx="37">
                  <c:v>15.34</c:v>
                </c:pt>
                <c:pt idx="38">
                  <c:v>15.759</c:v>
                </c:pt>
                <c:pt idx="39">
                  <c:v>15.494</c:v>
                </c:pt>
                <c:pt idx="40">
                  <c:v>16.306999999999999</c:v>
                </c:pt>
                <c:pt idx="41">
                  <c:v>31.437000000000001</c:v>
                </c:pt>
                <c:pt idx="42">
                  <c:v>15.49</c:v>
                </c:pt>
                <c:pt idx="43">
                  <c:v>15.587</c:v>
                </c:pt>
                <c:pt idx="44">
                  <c:v>15.534000000000001</c:v>
                </c:pt>
                <c:pt idx="45">
                  <c:v>15.788</c:v>
                </c:pt>
                <c:pt idx="46">
                  <c:v>15.641</c:v>
                </c:pt>
                <c:pt idx="47">
                  <c:v>15.528</c:v>
                </c:pt>
                <c:pt idx="48">
                  <c:v>15.523</c:v>
                </c:pt>
                <c:pt idx="49">
                  <c:v>15.603999999999999</c:v>
                </c:pt>
                <c:pt idx="50">
                  <c:v>15.586</c:v>
                </c:pt>
                <c:pt idx="51">
                  <c:v>15.613</c:v>
                </c:pt>
                <c:pt idx="52">
                  <c:v>24.481000000000002</c:v>
                </c:pt>
                <c:pt idx="53">
                  <c:v>35.72</c:v>
                </c:pt>
                <c:pt idx="54">
                  <c:v>15.397</c:v>
                </c:pt>
                <c:pt idx="55">
                  <c:v>15.505000000000001</c:v>
                </c:pt>
                <c:pt idx="56">
                  <c:v>15.977</c:v>
                </c:pt>
                <c:pt idx="57">
                  <c:v>15.62</c:v>
                </c:pt>
                <c:pt idx="58">
                  <c:v>15.326000000000001</c:v>
                </c:pt>
                <c:pt idx="59">
                  <c:v>15.678000000000001</c:v>
                </c:pt>
                <c:pt idx="60">
                  <c:v>15.788</c:v>
                </c:pt>
                <c:pt idx="61">
                  <c:v>15.731</c:v>
                </c:pt>
                <c:pt idx="62">
                  <c:v>15.667</c:v>
                </c:pt>
                <c:pt idx="63">
                  <c:v>15.446</c:v>
                </c:pt>
                <c:pt idx="64">
                  <c:v>15.797000000000001</c:v>
                </c:pt>
                <c:pt idx="65">
                  <c:v>15.647</c:v>
                </c:pt>
                <c:pt idx="66">
                  <c:v>15.842000000000001</c:v>
                </c:pt>
                <c:pt idx="67">
                  <c:v>15.29</c:v>
                </c:pt>
                <c:pt idx="68">
                  <c:v>15.673999999999999</c:v>
                </c:pt>
                <c:pt idx="69">
                  <c:v>15.862</c:v>
                </c:pt>
                <c:pt idx="70">
                  <c:v>15.231</c:v>
                </c:pt>
                <c:pt idx="71">
                  <c:v>15.444000000000001</c:v>
                </c:pt>
                <c:pt idx="72">
                  <c:v>15.532</c:v>
                </c:pt>
                <c:pt idx="73">
                  <c:v>15.781000000000001</c:v>
                </c:pt>
                <c:pt idx="74">
                  <c:v>31.268000000000001</c:v>
                </c:pt>
                <c:pt idx="75">
                  <c:v>15.468999999999999</c:v>
                </c:pt>
                <c:pt idx="76">
                  <c:v>15.631</c:v>
                </c:pt>
                <c:pt idx="77">
                  <c:v>15.662000000000001</c:v>
                </c:pt>
                <c:pt idx="78">
                  <c:v>15.875999999999999</c:v>
                </c:pt>
                <c:pt idx="79">
                  <c:v>16.027999999999999</c:v>
                </c:pt>
                <c:pt idx="80">
                  <c:v>15.407</c:v>
                </c:pt>
                <c:pt idx="81">
                  <c:v>15.541</c:v>
                </c:pt>
                <c:pt idx="82">
                  <c:v>15.568</c:v>
                </c:pt>
                <c:pt idx="83">
                  <c:v>15.705</c:v>
                </c:pt>
                <c:pt idx="84">
                  <c:v>15.544</c:v>
                </c:pt>
                <c:pt idx="85">
                  <c:v>15.917999999999999</c:v>
                </c:pt>
                <c:pt idx="86">
                  <c:v>15.169</c:v>
                </c:pt>
                <c:pt idx="87">
                  <c:v>15.467000000000001</c:v>
                </c:pt>
                <c:pt idx="88">
                  <c:v>15.590999999999999</c:v>
                </c:pt>
                <c:pt idx="89">
                  <c:v>15.7</c:v>
                </c:pt>
                <c:pt idx="90">
                  <c:v>15.526999999999999</c:v>
                </c:pt>
                <c:pt idx="91">
                  <c:v>15.712</c:v>
                </c:pt>
                <c:pt idx="92">
                  <c:v>15.548</c:v>
                </c:pt>
                <c:pt idx="93">
                  <c:v>15.673999999999999</c:v>
                </c:pt>
                <c:pt idx="94">
                  <c:v>15.757999999999999</c:v>
                </c:pt>
                <c:pt idx="95">
                  <c:v>15.815</c:v>
                </c:pt>
                <c:pt idx="96">
                  <c:v>15.446999999999999</c:v>
                </c:pt>
                <c:pt idx="97">
                  <c:v>15.827</c:v>
                </c:pt>
                <c:pt idx="98">
                  <c:v>15.619</c:v>
                </c:pt>
                <c:pt idx="99">
                  <c:v>15.493</c:v>
                </c:pt>
                <c:pt idx="100">
                  <c:v>15.76</c:v>
                </c:pt>
                <c:pt idx="101">
                  <c:v>15.567</c:v>
                </c:pt>
                <c:pt idx="102">
                  <c:v>31.399000000000001</c:v>
                </c:pt>
                <c:pt idx="103">
                  <c:v>15.499000000000001</c:v>
                </c:pt>
                <c:pt idx="104">
                  <c:v>15.648999999999999</c:v>
                </c:pt>
                <c:pt idx="105">
                  <c:v>15.875999999999999</c:v>
                </c:pt>
                <c:pt idx="106">
                  <c:v>15.624000000000001</c:v>
                </c:pt>
                <c:pt idx="107">
                  <c:v>15.71</c:v>
                </c:pt>
                <c:pt idx="108">
                  <c:v>15.494999999999999</c:v>
                </c:pt>
                <c:pt idx="109">
                  <c:v>15.4</c:v>
                </c:pt>
                <c:pt idx="110">
                  <c:v>15.571999999999999</c:v>
                </c:pt>
                <c:pt idx="111">
                  <c:v>15.685</c:v>
                </c:pt>
                <c:pt idx="112">
                  <c:v>15.632999999999999</c:v>
                </c:pt>
                <c:pt idx="113">
                  <c:v>16.018999999999998</c:v>
                </c:pt>
                <c:pt idx="114">
                  <c:v>15.401</c:v>
                </c:pt>
                <c:pt idx="115">
                  <c:v>15.601000000000001</c:v>
                </c:pt>
                <c:pt idx="116">
                  <c:v>16.096</c:v>
                </c:pt>
                <c:pt idx="117">
                  <c:v>15.31</c:v>
                </c:pt>
                <c:pt idx="118">
                  <c:v>15.837999999999999</c:v>
                </c:pt>
                <c:pt idx="119">
                  <c:v>15.36</c:v>
                </c:pt>
                <c:pt idx="120">
                  <c:v>15.443</c:v>
                </c:pt>
                <c:pt idx="121">
                  <c:v>25.210999999999999</c:v>
                </c:pt>
                <c:pt idx="122">
                  <c:v>32.325000000000003</c:v>
                </c:pt>
                <c:pt idx="123">
                  <c:v>22.489000000000001</c:v>
                </c:pt>
                <c:pt idx="124">
                  <c:v>19.785</c:v>
                </c:pt>
                <c:pt idx="125">
                  <c:v>15.503</c:v>
                </c:pt>
                <c:pt idx="126">
                  <c:v>15.754</c:v>
                </c:pt>
                <c:pt idx="127">
                  <c:v>15.853</c:v>
                </c:pt>
                <c:pt idx="128">
                  <c:v>15.28</c:v>
                </c:pt>
                <c:pt idx="129">
                  <c:v>15.775</c:v>
                </c:pt>
                <c:pt idx="130">
                  <c:v>15.487</c:v>
                </c:pt>
                <c:pt idx="131">
                  <c:v>15.494999999999999</c:v>
                </c:pt>
                <c:pt idx="132">
                  <c:v>15.863</c:v>
                </c:pt>
                <c:pt idx="133">
                  <c:v>15.349</c:v>
                </c:pt>
                <c:pt idx="134">
                  <c:v>15.702999999999999</c:v>
                </c:pt>
                <c:pt idx="135">
                  <c:v>15.65</c:v>
                </c:pt>
                <c:pt idx="136">
                  <c:v>15.637</c:v>
                </c:pt>
                <c:pt idx="137">
                  <c:v>15.837999999999999</c:v>
                </c:pt>
                <c:pt idx="138">
                  <c:v>15.38</c:v>
                </c:pt>
                <c:pt idx="139">
                  <c:v>15.632999999999999</c:v>
                </c:pt>
                <c:pt idx="140">
                  <c:v>15.615</c:v>
                </c:pt>
                <c:pt idx="141">
                  <c:v>15.677</c:v>
                </c:pt>
                <c:pt idx="142">
                  <c:v>15.493</c:v>
                </c:pt>
                <c:pt idx="143">
                  <c:v>15.749000000000001</c:v>
                </c:pt>
                <c:pt idx="144">
                  <c:v>15.971</c:v>
                </c:pt>
                <c:pt idx="145">
                  <c:v>15.124000000000001</c:v>
                </c:pt>
                <c:pt idx="146">
                  <c:v>15.81</c:v>
                </c:pt>
                <c:pt idx="147">
                  <c:v>15.417999999999999</c:v>
                </c:pt>
                <c:pt idx="148">
                  <c:v>15.88</c:v>
                </c:pt>
                <c:pt idx="149">
                  <c:v>12.476000000000001</c:v>
                </c:pt>
                <c:pt idx="150">
                  <c:v>18.515000000000001</c:v>
                </c:pt>
                <c:pt idx="151">
                  <c:v>16.241</c:v>
                </c:pt>
                <c:pt idx="152">
                  <c:v>15.015000000000001</c:v>
                </c:pt>
                <c:pt idx="153">
                  <c:v>15.686</c:v>
                </c:pt>
                <c:pt idx="154">
                  <c:v>15.557</c:v>
                </c:pt>
                <c:pt idx="155">
                  <c:v>15.617000000000001</c:v>
                </c:pt>
                <c:pt idx="156">
                  <c:v>15.629</c:v>
                </c:pt>
                <c:pt idx="157">
                  <c:v>15.728</c:v>
                </c:pt>
                <c:pt idx="158">
                  <c:v>15.497999999999999</c:v>
                </c:pt>
                <c:pt idx="159">
                  <c:v>15.747999999999999</c:v>
                </c:pt>
                <c:pt idx="160">
                  <c:v>15.500999999999999</c:v>
                </c:pt>
                <c:pt idx="161">
                  <c:v>16.058</c:v>
                </c:pt>
                <c:pt idx="162">
                  <c:v>15.209</c:v>
                </c:pt>
                <c:pt idx="163">
                  <c:v>12.553000000000001</c:v>
                </c:pt>
                <c:pt idx="164">
                  <c:v>15.843999999999999</c:v>
                </c:pt>
                <c:pt idx="165">
                  <c:v>15.952999999999999</c:v>
                </c:pt>
                <c:pt idx="166">
                  <c:v>15.435</c:v>
                </c:pt>
                <c:pt idx="167">
                  <c:v>15.513</c:v>
                </c:pt>
                <c:pt idx="168">
                  <c:v>15.571999999999999</c:v>
                </c:pt>
                <c:pt idx="169">
                  <c:v>16.036000000000001</c:v>
                </c:pt>
                <c:pt idx="170">
                  <c:v>15.484999999999999</c:v>
                </c:pt>
                <c:pt idx="171">
                  <c:v>15.319000000000001</c:v>
                </c:pt>
                <c:pt idx="172">
                  <c:v>15.579000000000001</c:v>
                </c:pt>
                <c:pt idx="173">
                  <c:v>16.254999999999999</c:v>
                </c:pt>
                <c:pt idx="174">
                  <c:v>15.273999999999999</c:v>
                </c:pt>
                <c:pt idx="175">
                  <c:v>16.077999999999999</c:v>
                </c:pt>
                <c:pt idx="176">
                  <c:v>15.135999999999999</c:v>
                </c:pt>
                <c:pt idx="177">
                  <c:v>15.746</c:v>
                </c:pt>
                <c:pt idx="178">
                  <c:v>15.654999999999999</c:v>
                </c:pt>
                <c:pt idx="179">
                  <c:v>15.558</c:v>
                </c:pt>
                <c:pt idx="180">
                  <c:v>15.625</c:v>
                </c:pt>
                <c:pt idx="181">
                  <c:v>15.678000000000001</c:v>
                </c:pt>
                <c:pt idx="182">
                  <c:v>31.16</c:v>
                </c:pt>
                <c:pt idx="183">
                  <c:v>15.492000000000001</c:v>
                </c:pt>
                <c:pt idx="184">
                  <c:v>15.573</c:v>
                </c:pt>
                <c:pt idx="185">
                  <c:v>15.798</c:v>
                </c:pt>
                <c:pt idx="186">
                  <c:v>15.378</c:v>
                </c:pt>
                <c:pt idx="187">
                  <c:v>15.648999999999999</c:v>
                </c:pt>
                <c:pt idx="188">
                  <c:v>15.71</c:v>
                </c:pt>
                <c:pt idx="189">
                  <c:v>15.523</c:v>
                </c:pt>
                <c:pt idx="190">
                  <c:v>15.6</c:v>
                </c:pt>
                <c:pt idx="191">
                  <c:v>15.627000000000001</c:v>
                </c:pt>
                <c:pt idx="192">
                  <c:v>15.654999999999999</c:v>
                </c:pt>
                <c:pt idx="193">
                  <c:v>15.686999999999999</c:v>
                </c:pt>
                <c:pt idx="194">
                  <c:v>15.645</c:v>
                </c:pt>
                <c:pt idx="195">
                  <c:v>15.714</c:v>
                </c:pt>
                <c:pt idx="196">
                  <c:v>15.555999999999999</c:v>
                </c:pt>
                <c:pt idx="197">
                  <c:v>15.760999999999999</c:v>
                </c:pt>
                <c:pt idx="198">
                  <c:v>14.444000000000001</c:v>
                </c:pt>
                <c:pt idx="199">
                  <c:v>20.445</c:v>
                </c:pt>
                <c:pt idx="200">
                  <c:v>15.691000000000001</c:v>
                </c:pt>
                <c:pt idx="201">
                  <c:v>15.957000000000001</c:v>
                </c:pt>
                <c:pt idx="202">
                  <c:v>15.734999999999999</c:v>
                </c:pt>
                <c:pt idx="203">
                  <c:v>15.571</c:v>
                </c:pt>
                <c:pt idx="204">
                  <c:v>15.705</c:v>
                </c:pt>
                <c:pt idx="205">
                  <c:v>15.9</c:v>
                </c:pt>
                <c:pt idx="206">
                  <c:v>15.302</c:v>
                </c:pt>
                <c:pt idx="207">
                  <c:v>15.666</c:v>
                </c:pt>
                <c:pt idx="208">
                  <c:v>14.358000000000001</c:v>
                </c:pt>
                <c:pt idx="209">
                  <c:v>12.661</c:v>
                </c:pt>
                <c:pt idx="210">
                  <c:v>16.119</c:v>
                </c:pt>
                <c:pt idx="211">
                  <c:v>15.407999999999999</c:v>
                </c:pt>
                <c:pt idx="212">
                  <c:v>15.561</c:v>
                </c:pt>
                <c:pt idx="213">
                  <c:v>14.56</c:v>
                </c:pt>
                <c:pt idx="214">
                  <c:v>19.911999999999999</c:v>
                </c:pt>
                <c:pt idx="215">
                  <c:v>15.679</c:v>
                </c:pt>
                <c:pt idx="216">
                  <c:v>34.15</c:v>
                </c:pt>
                <c:pt idx="217">
                  <c:v>15.215999999999999</c:v>
                </c:pt>
                <c:pt idx="218">
                  <c:v>15.722</c:v>
                </c:pt>
                <c:pt idx="219">
                  <c:v>15.53</c:v>
                </c:pt>
                <c:pt idx="220">
                  <c:v>15.875</c:v>
                </c:pt>
                <c:pt idx="221">
                  <c:v>15.324999999999999</c:v>
                </c:pt>
                <c:pt idx="222">
                  <c:v>15.58</c:v>
                </c:pt>
                <c:pt idx="223">
                  <c:v>15.622999999999999</c:v>
                </c:pt>
                <c:pt idx="224">
                  <c:v>15.648999999999999</c:v>
                </c:pt>
                <c:pt idx="225">
                  <c:v>23.978000000000002</c:v>
                </c:pt>
                <c:pt idx="226">
                  <c:v>15.565</c:v>
                </c:pt>
                <c:pt idx="227">
                  <c:v>15.971</c:v>
                </c:pt>
                <c:pt idx="228">
                  <c:v>15.351000000000001</c:v>
                </c:pt>
                <c:pt idx="229">
                  <c:v>15.696</c:v>
                </c:pt>
                <c:pt idx="230">
                  <c:v>15.585000000000001</c:v>
                </c:pt>
                <c:pt idx="231">
                  <c:v>15.625</c:v>
                </c:pt>
                <c:pt idx="232">
                  <c:v>15.853</c:v>
                </c:pt>
                <c:pt idx="233">
                  <c:v>15.58</c:v>
                </c:pt>
                <c:pt idx="234">
                  <c:v>15.606999999999999</c:v>
                </c:pt>
                <c:pt idx="235">
                  <c:v>15.675000000000001</c:v>
                </c:pt>
                <c:pt idx="236">
                  <c:v>15.842000000000001</c:v>
                </c:pt>
                <c:pt idx="237">
                  <c:v>15.542</c:v>
                </c:pt>
                <c:pt idx="238">
                  <c:v>15.208</c:v>
                </c:pt>
                <c:pt idx="239">
                  <c:v>15.531000000000001</c:v>
                </c:pt>
                <c:pt idx="240">
                  <c:v>15.601000000000001</c:v>
                </c:pt>
                <c:pt idx="241">
                  <c:v>31.681000000000001</c:v>
                </c:pt>
                <c:pt idx="242">
                  <c:v>15.574999999999999</c:v>
                </c:pt>
                <c:pt idx="243">
                  <c:v>15.53</c:v>
                </c:pt>
                <c:pt idx="244">
                  <c:v>15.686</c:v>
                </c:pt>
                <c:pt idx="245">
                  <c:v>15.617000000000001</c:v>
                </c:pt>
                <c:pt idx="246">
                  <c:v>15.401999999999999</c:v>
                </c:pt>
                <c:pt idx="247">
                  <c:v>15.577999999999999</c:v>
                </c:pt>
                <c:pt idx="248">
                  <c:v>15.631</c:v>
                </c:pt>
                <c:pt idx="249">
                  <c:v>15.608000000000001</c:v>
                </c:pt>
                <c:pt idx="250">
                  <c:v>15.66</c:v>
                </c:pt>
                <c:pt idx="251">
                  <c:v>31.425000000000001</c:v>
                </c:pt>
                <c:pt idx="252">
                  <c:v>15.653</c:v>
                </c:pt>
                <c:pt idx="253">
                  <c:v>33.036999999999999</c:v>
                </c:pt>
                <c:pt idx="254">
                  <c:v>16.626000000000001</c:v>
                </c:pt>
                <c:pt idx="255">
                  <c:v>13.161</c:v>
                </c:pt>
                <c:pt idx="256">
                  <c:v>16.876999999999999</c:v>
                </c:pt>
                <c:pt idx="257">
                  <c:v>15.492000000000001</c:v>
                </c:pt>
                <c:pt idx="258">
                  <c:v>15.334</c:v>
                </c:pt>
                <c:pt idx="259">
                  <c:v>15.148</c:v>
                </c:pt>
                <c:pt idx="260">
                  <c:v>15.625</c:v>
                </c:pt>
                <c:pt idx="261">
                  <c:v>15.601000000000001</c:v>
                </c:pt>
                <c:pt idx="262">
                  <c:v>15.553000000000001</c:v>
                </c:pt>
                <c:pt idx="263">
                  <c:v>15.621</c:v>
                </c:pt>
                <c:pt idx="264">
                  <c:v>15.749000000000001</c:v>
                </c:pt>
                <c:pt idx="265">
                  <c:v>15.510999999999999</c:v>
                </c:pt>
                <c:pt idx="266">
                  <c:v>15.548</c:v>
                </c:pt>
                <c:pt idx="267">
                  <c:v>16.120999999999999</c:v>
                </c:pt>
                <c:pt idx="268">
                  <c:v>16.882000000000001</c:v>
                </c:pt>
                <c:pt idx="269">
                  <c:v>16.233000000000001</c:v>
                </c:pt>
                <c:pt idx="270">
                  <c:v>15.914999999999999</c:v>
                </c:pt>
                <c:pt idx="271">
                  <c:v>23.859000000000002</c:v>
                </c:pt>
                <c:pt idx="272">
                  <c:v>15.679</c:v>
                </c:pt>
                <c:pt idx="273">
                  <c:v>15.677</c:v>
                </c:pt>
                <c:pt idx="274">
                  <c:v>15.528</c:v>
                </c:pt>
                <c:pt idx="275">
                  <c:v>15.635999999999999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50E-4323-A3D2-E256A0CD18BA}"/>
            </c:ext>
          </c:extLst>
        </c:ser>
        <c:ser>
          <c:idx val="1"/>
          <c:order val="1"/>
          <c:tx>
            <c:v>Delay Bit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Sheet1!$G$295:$G$324</c:f>
              <c:numCache>
                <c:formatCode>General</c:formatCode>
                <c:ptCount val="30"/>
                <c:pt idx="0">
                  <c:v>0.47510900000000333</c:v>
                </c:pt>
                <c:pt idx="1">
                  <c:v>0.5042730000000013</c:v>
                </c:pt>
                <c:pt idx="2">
                  <c:v>1.5402470000000008</c:v>
                </c:pt>
                <c:pt idx="3">
                  <c:v>1.5558940000000021</c:v>
                </c:pt>
                <c:pt idx="4">
                  <c:v>1.5717350000000003</c:v>
                </c:pt>
                <c:pt idx="5">
                  <c:v>1.5870260000000016</c:v>
                </c:pt>
                <c:pt idx="6">
                  <c:v>1.6026990000000012</c:v>
                </c:pt>
                <c:pt idx="7">
                  <c:v>1.6185610000000032</c:v>
                </c:pt>
                <c:pt idx="8">
                  <c:v>1.6337930000000007</c:v>
                </c:pt>
                <c:pt idx="9">
                  <c:v>1.649237000000003</c:v>
                </c:pt>
                <c:pt idx="10">
                  <c:v>1.6647690000000033</c:v>
                </c:pt>
                <c:pt idx="11">
                  <c:v>1.6805490000000027</c:v>
                </c:pt>
                <c:pt idx="12">
                  <c:v>2.7179720000000032</c:v>
                </c:pt>
                <c:pt idx="13">
                  <c:v>3.750078000000002</c:v>
                </c:pt>
                <c:pt idx="14">
                  <c:v>3.7660340000000012</c:v>
                </c:pt>
                <c:pt idx="15">
                  <c:v>3.7817690000000006</c:v>
                </c:pt>
                <c:pt idx="16">
                  <c:v>3.797341000000003</c:v>
                </c:pt>
                <c:pt idx="17">
                  <c:v>3.8130459999999999</c:v>
                </c:pt>
                <c:pt idx="18">
                  <c:v>3.828946000000002</c:v>
                </c:pt>
                <c:pt idx="19">
                  <c:v>3.8442470000000029</c:v>
                </c:pt>
                <c:pt idx="20">
                  <c:v>3.8599130000000024</c:v>
                </c:pt>
                <c:pt idx="21">
                  <c:v>3.8742720000000013</c:v>
                </c:pt>
                <c:pt idx="22">
                  <c:v>3.8869320000000016</c:v>
                </c:pt>
                <c:pt idx="23">
                  <c:v>3.9030510000000014</c:v>
                </c:pt>
                <c:pt idx="24">
                  <c:v>3.9184600000000032</c:v>
                </c:pt>
                <c:pt idx="25">
                  <c:v>3.9340200000000003</c:v>
                </c:pt>
                <c:pt idx="26">
                  <c:v>3.9485800000000033</c:v>
                </c:pt>
                <c:pt idx="27">
                  <c:v>3.9684920000000012</c:v>
                </c:pt>
                <c:pt idx="28">
                  <c:v>3.9841720000000009</c:v>
                </c:pt>
                <c:pt idx="29">
                  <c:v>5.0065110000000033</c:v>
                </c:pt>
              </c:numCache>
            </c:numRef>
          </c:xVal>
          <c:yVal>
            <c:numRef>
              <c:f>Sheet1!$H$295:$H$324</c:f>
              <c:numCache>
                <c:formatCode>General</c:formatCode>
                <c:ptCount val="30"/>
                <c:pt idx="0">
                  <c:v>21.373999999999999</c:v>
                </c:pt>
                <c:pt idx="1">
                  <c:v>29.163</c:v>
                </c:pt>
                <c:pt idx="2">
                  <c:v>15.797000000000001</c:v>
                </c:pt>
                <c:pt idx="3">
                  <c:v>15.647</c:v>
                </c:pt>
                <c:pt idx="4">
                  <c:v>15.842000000000001</c:v>
                </c:pt>
                <c:pt idx="5">
                  <c:v>15.29</c:v>
                </c:pt>
                <c:pt idx="6">
                  <c:v>15.673999999999999</c:v>
                </c:pt>
                <c:pt idx="7">
                  <c:v>15.862</c:v>
                </c:pt>
                <c:pt idx="8">
                  <c:v>15.231</c:v>
                </c:pt>
                <c:pt idx="9">
                  <c:v>15.444000000000001</c:v>
                </c:pt>
                <c:pt idx="10">
                  <c:v>15.532</c:v>
                </c:pt>
                <c:pt idx="11">
                  <c:v>15.781000000000001</c:v>
                </c:pt>
                <c:pt idx="12">
                  <c:v>15.65</c:v>
                </c:pt>
                <c:pt idx="13">
                  <c:v>15.691000000000001</c:v>
                </c:pt>
                <c:pt idx="14">
                  <c:v>15.957000000000001</c:v>
                </c:pt>
                <c:pt idx="15">
                  <c:v>15.734999999999999</c:v>
                </c:pt>
                <c:pt idx="16">
                  <c:v>15.571</c:v>
                </c:pt>
                <c:pt idx="17">
                  <c:v>15.705</c:v>
                </c:pt>
                <c:pt idx="18">
                  <c:v>15.9</c:v>
                </c:pt>
                <c:pt idx="19">
                  <c:v>15.302</c:v>
                </c:pt>
                <c:pt idx="20">
                  <c:v>15.666</c:v>
                </c:pt>
                <c:pt idx="21">
                  <c:v>14.358000000000001</c:v>
                </c:pt>
                <c:pt idx="22">
                  <c:v>12.661</c:v>
                </c:pt>
                <c:pt idx="23">
                  <c:v>16.119</c:v>
                </c:pt>
                <c:pt idx="24">
                  <c:v>15.407999999999999</c:v>
                </c:pt>
                <c:pt idx="25">
                  <c:v>15.561</c:v>
                </c:pt>
                <c:pt idx="26">
                  <c:v>14.56</c:v>
                </c:pt>
                <c:pt idx="27">
                  <c:v>19.911999999999999</c:v>
                </c:pt>
                <c:pt idx="28">
                  <c:v>15.679</c:v>
                </c:pt>
                <c:pt idx="29">
                  <c:v>15.635999999999999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50E-4323-A3D2-E256A0CD18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ax val="5.0999999999999996"/>
          <c:min val="0.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25% Sphoradic Loss</a:t>
            </a:r>
            <a:endParaRPr lang="en-US" baseline="0"/>
          </a:p>
          <a:p>
            <a:pPr>
              <a:defRPr/>
            </a:pPr>
            <a:r>
              <a:rPr lang="en-US" baseline="0"/>
              <a:t>Server to Client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>
        <c:manualLayout>
          <c:layoutTarget val="inner"/>
          <c:xMode val="edge"/>
          <c:yMode val="edge"/>
          <c:x val="9.5304162929000957E-2"/>
          <c:y val="0.20453703703703704"/>
          <c:w val="0.72501179441177444"/>
          <c:h val="0.58989209682123067"/>
        </c:manualLayout>
      </c:layout>
      <c:scatterChart>
        <c:scatterStyle val="lineMarker"/>
        <c:varyColors val="0"/>
        <c:ser>
          <c:idx val="0"/>
          <c:order val="0"/>
          <c:tx>
            <c:v>Spin Bit</c:v>
          </c:tx>
          <c:spPr>
            <a:ln w="38100" cap="rnd" cmpd="dbl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12700" cmpd="sng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F9E4-4E99-AE2D-807B9048AE3C}"/>
              </c:ext>
            </c:extLst>
          </c:dPt>
          <c:xVal>
            <c:numRef>
              <c:f>Sheet1!$B$8:$B$474</c:f>
              <c:numCache>
                <c:formatCode>General</c:formatCode>
                <c:ptCount val="467"/>
                <c:pt idx="0">
                  <c:v>0.4057680000000019</c:v>
                </c:pt>
                <c:pt idx="1">
                  <c:v>0.43037800000000459</c:v>
                </c:pt>
                <c:pt idx="2">
                  <c:v>0.44765100000000047</c:v>
                </c:pt>
                <c:pt idx="3">
                  <c:v>0.46876400000000018</c:v>
                </c:pt>
                <c:pt idx="4">
                  <c:v>0.49328600000000478</c:v>
                </c:pt>
                <c:pt idx="5">
                  <c:v>0.51264700000000119</c:v>
                </c:pt>
                <c:pt idx="6">
                  <c:v>0.54113399999999956</c:v>
                </c:pt>
                <c:pt idx="7">
                  <c:v>0.57037100000000152</c:v>
                </c:pt>
                <c:pt idx="8">
                  <c:v>0.58759299999999826</c:v>
                </c:pt>
                <c:pt idx="9">
                  <c:v>0.6022829999999999</c:v>
                </c:pt>
                <c:pt idx="10">
                  <c:v>0.61788899999999813</c:v>
                </c:pt>
                <c:pt idx="11">
                  <c:v>0.64308199999999971</c:v>
                </c:pt>
                <c:pt idx="12">
                  <c:v>0.65910500000000383</c:v>
                </c:pt>
                <c:pt idx="13">
                  <c:v>0.67319300000000482</c:v>
                </c:pt>
                <c:pt idx="14">
                  <c:v>0.68983700000000425</c:v>
                </c:pt>
                <c:pt idx="15">
                  <c:v>0.70496299999999934</c:v>
                </c:pt>
                <c:pt idx="16">
                  <c:v>0.72054299999999927</c:v>
                </c:pt>
                <c:pt idx="17">
                  <c:v>0.73742500000000177</c:v>
                </c:pt>
                <c:pt idx="18">
                  <c:v>0.75237299999999863</c:v>
                </c:pt>
                <c:pt idx="19">
                  <c:v>0.81863100000000344</c:v>
                </c:pt>
                <c:pt idx="20">
                  <c:v>0.84660300000000177</c:v>
                </c:pt>
                <c:pt idx="21">
                  <c:v>0.86203900000000289</c:v>
                </c:pt>
                <c:pt idx="22">
                  <c:v>0.87691699999999884</c:v>
                </c:pt>
                <c:pt idx="23">
                  <c:v>0.89182600000000178</c:v>
                </c:pt>
                <c:pt idx="24">
                  <c:v>0.90941600000000022</c:v>
                </c:pt>
                <c:pt idx="25">
                  <c:v>0.92463099999999798</c:v>
                </c:pt>
                <c:pt idx="26">
                  <c:v>0.94526799999999866</c:v>
                </c:pt>
                <c:pt idx="27">
                  <c:v>0.97344199999999859</c:v>
                </c:pt>
                <c:pt idx="28">
                  <c:v>0.99014499999999828</c:v>
                </c:pt>
                <c:pt idx="29">
                  <c:v>1.0177540000000036</c:v>
                </c:pt>
                <c:pt idx="30">
                  <c:v>1.0331680000000034</c:v>
                </c:pt>
                <c:pt idx="31">
                  <c:v>1.0489460000000008</c:v>
                </c:pt>
                <c:pt idx="32">
                  <c:v>1.0650690000000012</c:v>
                </c:pt>
                <c:pt idx="33">
                  <c:v>1.0797330000000045</c:v>
                </c:pt>
                <c:pt idx="34">
                  <c:v>1.0952359999999999</c:v>
                </c:pt>
                <c:pt idx="35">
                  <c:v>1.1106839999999991</c:v>
                </c:pt>
                <c:pt idx="36">
                  <c:v>1.1275860000000009</c:v>
                </c:pt>
                <c:pt idx="37">
                  <c:v>1.2024490000000014</c:v>
                </c:pt>
                <c:pt idx="38">
                  <c:v>1.2212700000000041</c:v>
                </c:pt>
                <c:pt idx="39">
                  <c:v>1.2370409999999978</c:v>
                </c:pt>
                <c:pt idx="40">
                  <c:v>1.2526580000000038</c:v>
                </c:pt>
                <c:pt idx="41">
                  <c:v>1.2683590000000038</c:v>
                </c:pt>
                <c:pt idx="42">
                  <c:v>1.2891779999999997</c:v>
                </c:pt>
                <c:pt idx="43">
                  <c:v>1.3759280000000018</c:v>
                </c:pt>
                <c:pt idx="44">
                  <c:v>1.3941039999999987</c:v>
                </c:pt>
                <c:pt idx="45">
                  <c:v>1.4096930000000043</c:v>
                </c:pt>
                <c:pt idx="46">
                  <c:v>1.4261740000000032</c:v>
                </c:pt>
                <c:pt idx="47">
                  <c:v>1.440846999999998</c:v>
                </c:pt>
                <c:pt idx="48">
                  <c:v>1.4606880000000046</c:v>
                </c:pt>
                <c:pt idx="49">
                  <c:v>1.4890559999999979</c:v>
                </c:pt>
                <c:pt idx="50">
                  <c:v>1.5066169999999985</c:v>
                </c:pt>
                <c:pt idx="51">
                  <c:v>1.526723000000004</c:v>
                </c:pt>
                <c:pt idx="52">
                  <c:v>1.544158000000003</c:v>
                </c:pt>
                <c:pt idx="53">
                  <c:v>1.559428000000004</c:v>
                </c:pt>
                <c:pt idx="54">
                  <c:v>1.5734110000000001</c:v>
                </c:pt>
                <c:pt idx="55">
                  <c:v>1.5885850000000019</c:v>
                </c:pt>
                <c:pt idx="56">
                  <c:v>1.6060620000000014</c:v>
                </c:pt>
                <c:pt idx="57">
                  <c:v>1.6363190000000003</c:v>
                </c:pt>
                <c:pt idx="58">
                  <c:v>1.6520920000000032</c:v>
                </c:pt>
                <c:pt idx="59">
                  <c:v>1.726621999999999</c:v>
                </c:pt>
                <c:pt idx="60">
                  <c:v>1.7443609999999978</c:v>
                </c:pt>
                <c:pt idx="61">
                  <c:v>1.7613619999999983</c:v>
                </c:pt>
                <c:pt idx="62">
                  <c:v>1.7749009999999998</c:v>
                </c:pt>
                <c:pt idx="63">
                  <c:v>1.7920400000000001</c:v>
                </c:pt>
                <c:pt idx="64">
                  <c:v>1.8666490000000024</c:v>
                </c:pt>
                <c:pt idx="65">
                  <c:v>1.8859130000000022</c:v>
                </c:pt>
                <c:pt idx="66">
                  <c:v>1.9018370000000004</c:v>
                </c:pt>
                <c:pt idx="67">
                  <c:v>1.9174250000000015</c:v>
                </c:pt>
                <c:pt idx="68">
                  <c:v>1.9340230000000034</c:v>
                </c:pt>
                <c:pt idx="69">
                  <c:v>1.950175999999999</c:v>
                </c:pt>
                <c:pt idx="70">
                  <c:v>2.0893580000000043</c:v>
                </c:pt>
                <c:pt idx="71">
                  <c:v>2.1043540000000007</c:v>
                </c:pt>
                <c:pt idx="72">
                  <c:v>2.1196029999999979</c:v>
                </c:pt>
                <c:pt idx="73">
                  <c:v>2.1395920000000004</c:v>
                </c:pt>
                <c:pt idx="74">
                  <c:v>2.1672209999999978</c:v>
                </c:pt>
                <c:pt idx="75">
                  <c:v>2.1822319999999991</c:v>
                </c:pt>
                <c:pt idx="76">
                  <c:v>2.1976009999999988</c:v>
                </c:pt>
                <c:pt idx="77">
                  <c:v>2.214178000000004</c:v>
                </c:pt>
                <c:pt idx="78">
                  <c:v>2.2291430000000005</c:v>
                </c:pt>
                <c:pt idx="79">
                  <c:v>2.2445570000000004</c:v>
                </c:pt>
                <c:pt idx="80">
                  <c:v>2.2601489999999984</c:v>
                </c:pt>
                <c:pt idx="81">
                  <c:v>2.2763780000000011</c:v>
                </c:pt>
                <c:pt idx="82">
                  <c:v>2.2910350000000008</c:v>
                </c:pt>
                <c:pt idx="83">
                  <c:v>2.3075040000000016</c:v>
                </c:pt>
                <c:pt idx="84">
                  <c:v>2.3407550000000015</c:v>
                </c:pt>
                <c:pt idx="85">
                  <c:v>2.3542820000000049</c:v>
                </c:pt>
                <c:pt idx="86">
                  <c:v>2.3699110000000019</c:v>
                </c:pt>
                <c:pt idx="87">
                  <c:v>2.5552610000000016</c:v>
                </c:pt>
                <c:pt idx="88">
                  <c:v>2.5733770000000007</c:v>
                </c:pt>
                <c:pt idx="89">
                  <c:v>2.5902349999999998</c:v>
                </c:pt>
                <c:pt idx="90">
                  <c:v>2.6057290000000037</c:v>
                </c:pt>
                <c:pt idx="91">
                  <c:v>2.6774230000000045</c:v>
                </c:pt>
                <c:pt idx="92">
                  <c:v>2.7006009999999989</c:v>
                </c:pt>
                <c:pt idx="93">
                  <c:v>2.7311850000000035</c:v>
                </c:pt>
                <c:pt idx="94">
                  <c:v>2.7456120000000013</c:v>
                </c:pt>
                <c:pt idx="95">
                  <c:v>2.7620190000000022</c:v>
                </c:pt>
                <c:pt idx="96">
                  <c:v>2.7780950000000004</c:v>
                </c:pt>
                <c:pt idx="97">
                  <c:v>2.8007940000000033</c:v>
                </c:pt>
                <c:pt idx="98">
                  <c:v>2.8243220000000022</c:v>
                </c:pt>
                <c:pt idx="99">
                  <c:v>2.8407920000000004</c:v>
                </c:pt>
                <c:pt idx="100">
                  <c:v>2.855277000000001</c:v>
                </c:pt>
                <c:pt idx="101">
                  <c:v>2.869804000000002</c:v>
                </c:pt>
                <c:pt idx="102">
                  <c:v>2.888218000000002</c:v>
                </c:pt>
                <c:pt idx="103">
                  <c:v>2.9169109999999989</c:v>
                </c:pt>
                <c:pt idx="104">
                  <c:v>2.9329260000000019</c:v>
                </c:pt>
                <c:pt idx="105">
                  <c:v>2.9479049999999987</c:v>
                </c:pt>
                <c:pt idx="106">
                  <c:v>2.9795349999999985</c:v>
                </c:pt>
                <c:pt idx="107">
                  <c:v>3.0208060000000003</c:v>
                </c:pt>
                <c:pt idx="108">
                  <c:v>3.0444000000000031</c:v>
                </c:pt>
                <c:pt idx="109">
                  <c:v>3.0606229999999996</c:v>
                </c:pt>
                <c:pt idx="110">
                  <c:v>3.0916010000000043</c:v>
                </c:pt>
                <c:pt idx="111">
                  <c:v>3.106780999999998</c:v>
                </c:pt>
                <c:pt idx="112">
                  <c:v>3.1223190000000045</c:v>
                </c:pt>
                <c:pt idx="113">
                  <c:v>3.1418520000000001</c:v>
                </c:pt>
                <c:pt idx="114">
                  <c:v>3.1546820000000011</c:v>
                </c:pt>
                <c:pt idx="115">
                  <c:v>3.1694320000000005</c:v>
                </c:pt>
                <c:pt idx="116">
                  <c:v>3.1852799999999988</c:v>
                </c:pt>
                <c:pt idx="117">
                  <c:v>3.5624090000000024</c:v>
                </c:pt>
                <c:pt idx="118">
                  <c:v>3.5826550000000026</c:v>
                </c:pt>
                <c:pt idx="119">
                  <c:v>3.5954419999999985</c:v>
                </c:pt>
                <c:pt idx="120">
                  <c:v>3.6111800000000045</c:v>
                </c:pt>
                <c:pt idx="121">
                  <c:v>3.6802670000000006</c:v>
                </c:pt>
                <c:pt idx="122">
                  <c:v>3.7056880000000021</c:v>
                </c:pt>
                <c:pt idx="123">
                  <c:v>3.7216810000000038</c:v>
                </c:pt>
                <c:pt idx="124">
                  <c:v>3.7952160000000035</c:v>
                </c:pt>
                <c:pt idx="125">
                  <c:v>3.8132739999999998</c:v>
                </c:pt>
                <c:pt idx="126">
                  <c:v>3.8312460000000002</c:v>
                </c:pt>
                <c:pt idx="127">
                  <c:v>3.845322000000003</c:v>
                </c:pt>
                <c:pt idx="128">
                  <c:v>3.8607360000000028</c:v>
                </c:pt>
                <c:pt idx="129">
                  <c:v>3.876418000000001</c:v>
                </c:pt>
                <c:pt idx="130">
                  <c:v>3.8935180000000003</c:v>
                </c:pt>
                <c:pt idx="131">
                  <c:v>3.9080500000000029</c:v>
                </c:pt>
                <c:pt idx="132">
                  <c:v>4.1533080000000027</c:v>
                </c:pt>
                <c:pt idx="133">
                  <c:v>4.1742139999999992</c:v>
                </c:pt>
                <c:pt idx="134">
                  <c:v>4.1880629999999996</c:v>
                </c:pt>
                <c:pt idx="135">
                  <c:v>4.2046600000000041</c:v>
                </c:pt>
                <c:pt idx="136">
                  <c:v>4.2206620000000044</c:v>
                </c:pt>
                <c:pt idx="137">
                  <c:v>4.239766000000003</c:v>
                </c:pt>
                <c:pt idx="138">
                  <c:v>4.2684369999999987</c:v>
                </c:pt>
                <c:pt idx="139">
                  <c:v>4.2829260000000033</c:v>
                </c:pt>
                <c:pt idx="140">
                  <c:v>4.3000870000000049</c:v>
                </c:pt>
                <c:pt idx="141">
                  <c:v>4.3150300000000001</c:v>
                </c:pt>
                <c:pt idx="142">
                  <c:v>4.3302109999999985</c:v>
                </c:pt>
                <c:pt idx="143">
                  <c:v>4.4306200000000047</c:v>
                </c:pt>
                <c:pt idx="144">
                  <c:v>4.4542590000000004</c:v>
                </c:pt>
                <c:pt idx="145">
                  <c:v>4.4691310000000044</c:v>
                </c:pt>
                <c:pt idx="146">
                  <c:v>4.5510510000000011</c:v>
                </c:pt>
                <c:pt idx="147">
                  <c:v>4.573120000000003</c:v>
                </c:pt>
                <c:pt idx="148">
                  <c:v>4.5889200000000017</c:v>
                </c:pt>
                <c:pt idx="149">
                  <c:v>4.6047070000000048</c:v>
                </c:pt>
                <c:pt idx="150">
                  <c:v>4.6819210000000027</c:v>
                </c:pt>
                <c:pt idx="151">
                  <c:v>4.8819860000000048</c:v>
                </c:pt>
                <c:pt idx="152">
                  <c:v>4.9054900000000004</c:v>
                </c:pt>
                <c:pt idx="153">
                  <c:v>4.9348570000000009</c:v>
                </c:pt>
                <c:pt idx="154">
                  <c:v>4.949584999999999</c:v>
                </c:pt>
                <c:pt idx="155">
                  <c:v>4.967213000000001</c:v>
                </c:pt>
                <c:pt idx="156">
                  <c:v>4.9982630000000015</c:v>
                </c:pt>
                <c:pt idx="157">
                  <c:v>5.2106390000000005</c:v>
                </c:pt>
                <c:pt idx="158">
                  <c:v>5.2319630000000004</c:v>
                </c:pt>
                <c:pt idx="159">
                  <c:v>5.2473820000000018</c:v>
                </c:pt>
                <c:pt idx="160">
                  <c:v>5.2630060000000043</c:v>
                </c:pt>
                <c:pt idx="161">
                  <c:v>5.2802119999999988</c:v>
                </c:pt>
                <c:pt idx="162">
                  <c:v>5.2960430000000045</c:v>
                </c:pt>
                <c:pt idx="163">
                  <c:v>5.3278579999999991</c:v>
                </c:pt>
                <c:pt idx="164">
                  <c:v>5.3572460000000035</c:v>
                </c:pt>
                <c:pt idx="165">
                  <c:v>5.3730979999999988</c:v>
                </c:pt>
                <c:pt idx="166">
                  <c:v>5.3867410000000007</c:v>
                </c:pt>
                <c:pt idx="167">
                  <c:v>5.4593959999999981</c:v>
                </c:pt>
                <c:pt idx="168">
                  <c:v>5.4900840000000031</c:v>
                </c:pt>
                <c:pt idx="169">
                  <c:v>5.5173860000000019</c:v>
                </c:pt>
                <c:pt idx="170">
                  <c:v>5.5389720000000011</c:v>
                </c:pt>
                <c:pt idx="171">
                  <c:v>5.5632739999999998</c:v>
                </c:pt>
                <c:pt idx="172">
                  <c:v>5.5779040000000037</c:v>
                </c:pt>
                <c:pt idx="173">
                  <c:v>5.5957939999999979</c:v>
                </c:pt>
                <c:pt idx="174">
                  <c:v>5.6099220000000045</c:v>
                </c:pt>
                <c:pt idx="175">
                  <c:v>5.6262889999999999</c:v>
                </c:pt>
                <c:pt idx="176">
                  <c:v>5.643061000000003</c:v>
                </c:pt>
                <c:pt idx="177">
                  <c:v>5.6651780000000045</c:v>
                </c:pt>
                <c:pt idx="178">
                  <c:v>5.6801689999999994</c:v>
                </c:pt>
                <c:pt idx="179">
                  <c:v>5.6989599999999996</c:v>
                </c:pt>
                <c:pt idx="180">
                  <c:v>5.7272010000000009</c:v>
                </c:pt>
                <c:pt idx="181">
                  <c:v>5.7447300000000041</c:v>
                </c:pt>
                <c:pt idx="182">
                  <c:v>5.7608299999999986</c:v>
                </c:pt>
                <c:pt idx="183">
                  <c:v>5.7739850000000033</c:v>
                </c:pt>
                <c:pt idx="184">
                  <c:v>5.7908389999999983</c:v>
                </c:pt>
                <c:pt idx="185">
                  <c:v>5.8050580000000025</c:v>
                </c:pt>
                <c:pt idx="186">
                  <c:v>5.8209270000000046</c:v>
                </c:pt>
                <c:pt idx="187">
                  <c:v>5.8369980000000012</c:v>
                </c:pt>
                <c:pt idx="188">
                  <c:v>5.8531359999999992</c:v>
                </c:pt>
                <c:pt idx="189">
                  <c:v>5.8675339999999991</c:v>
                </c:pt>
                <c:pt idx="190">
                  <c:v>5.8834530000000029</c:v>
                </c:pt>
                <c:pt idx="191">
                  <c:v>5.898614000000002</c:v>
                </c:pt>
                <c:pt idx="192">
                  <c:v>5.915140000000001</c:v>
                </c:pt>
                <c:pt idx="193">
                  <c:v>5.9314480000000032</c:v>
                </c:pt>
                <c:pt idx="194">
                  <c:v>5.9482989999999987</c:v>
                </c:pt>
                <c:pt idx="195">
                  <c:v>5.9626360000000034</c:v>
                </c:pt>
                <c:pt idx="196">
                  <c:v>5.9778250000000028</c:v>
                </c:pt>
                <c:pt idx="197">
                  <c:v>5.9930269999999979</c:v>
                </c:pt>
                <c:pt idx="198">
                  <c:v>6.0620990000000035</c:v>
                </c:pt>
                <c:pt idx="199">
                  <c:v>6.0877290000000031</c:v>
                </c:pt>
                <c:pt idx="200">
                  <c:v>6.1027780000000007</c:v>
                </c:pt>
                <c:pt idx="201">
                  <c:v>6.1177920000000015</c:v>
                </c:pt>
                <c:pt idx="202">
                  <c:v>6.1329570000000047</c:v>
                </c:pt>
                <c:pt idx="203">
                  <c:v>6.1489680000000035</c:v>
                </c:pt>
                <c:pt idx="204">
                  <c:v>6.2102450000000005</c:v>
                </c:pt>
                <c:pt idx="205">
                  <c:v>6.2289209999999997</c:v>
                </c:pt>
                <c:pt idx="206">
                  <c:v>6.2455020000000019</c:v>
                </c:pt>
                <c:pt idx="207">
                  <c:v>6.2589690000000004</c:v>
                </c:pt>
                <c:pt idx="208">
                  <c:v>6.290337000000001</c:v>
                </c:pt>
                <c:pt idx="209">
                  <c:v>6.369689000000001</c:v>
                </c:pt>
                <c:pt idx="210">
                  <c:v>6.3825730000000007</c:v>
                </c:pt>
                <c:pt idx="211">
                  <c:v>6.4025099999999995</c:v>
                </c:pt>
                <c:pt idx="212">
                  <c:v>6.4296690000000041</c:v>
                </c:pt>
                <c:pt idx="213">
                  <c:v>6.4462869999999981</c:v>
                </c:pt>
                <c:pt idx="214">
                  <c:v>6.4626799999999989</c:v>
                </c:pt>
                <c:pt idx="215">
                  <c:v>6.475678000000002</c:v>
                </c:pt>
                <c:pt idx="216">
                  <c:v>6.4952210000000008</c:v>
                </c:pt>
                <c:pt idx="217">
                  <c:v>6.5134800000000013</c:v>
                </c:pt>
                <c:pt idx="218">
                  <c:v>6.5864639999999994</c:v>
                </c:pt>
                <c:pt idx="219">
                  <c:v>6.6064939999999979</c:v>
                </c:pt>
                <c:pt idx="220">
                  <c:v>6.6221090000000018</c:v>
                </c:pt>
                <c:pt idx="221">
                  <c:v>6.6383450000000011</c:v>
                </c:pt>
                <c:pt idx="222">
                  <c:v>6.6554479999999998</c:v>
                </c:pt>
                <c:pt idx="223">
                  <c:v>6.6856700000000018</c:v>
                </c:pt>
                <c:pt idx="224">
                  <c:v>6.701190000000004</c:v>
                </c:pt>
                <c:pt idx="225">
                  <c:v>6.9174989999999994</c:v>
                </c:pt>
                <c:pt idx="226">
                  <c:v>6.9341819999999998</c:v>
                </c:pt>
                <c:pt idx="227">
                  <c:v>6.9521140000000017</c:v>
                </c:pt>
                <c:pt idx="228">
                  <c:v>6.9648540000000025</c:v>
                </c:pt>
                <c:pt idx="229">
                  <c:v>6.9829000000000008</c:v>
                </c:pt>
                <c:pt idx="230">
                  <c:v>6.9978060000000042</c:v>
                </c:pt>
                <c:pt idx="231">
                  <c:v>7.0126950000000008</c:v>
                </c:pt>
                <c:pt idx="232">
                  <c:v>7.152624000000003</c:v>
                </c:pt>
                <c:pt idx="233">
                  <c:v>7.2107439999999983</c:v>
                </c:pt>
                <c:pt idx="234">
                  <c:v>7.2297879999999992</c:v>
                </c:pt>
                <c:pt idx="235">
                  <c:v>7.2644360000000034</c:v>
                </c:pt>
                <c:pt idx="236">
                  <c:v>7.3239670000000032</c:v>
                </c:pt>
                <c:pt idx="237">
                  <c:v>7.3622900000000016</c:v>
                </c:pt>
                <c:pt idx="238">
                  <c:v>7.3975750000000033</c:v>
                </c:pt>
                <c:pt idx="239">
                  <c:v>7.4189070000000044</c:v>
                </c:pt>
                <c:pt idx="240">
                  <c:v>7.4734340000000046</c:v>
                </c:pt>
                <c:pt idx="241">
                  <c:v>7.5028020000000026</c:v>
                </c:pt>
                <c:pt idx="242">
                  <c:v>7.5294640000000044</c:v>
                </c:pt>
                <c:pt idx="243">
                  <c:v>7.5711220000000026</c:v>
                </c:pt>
                <c:pt idx="244">
                  <c:v>7.5940599999999989</c:v>
                </c:pt>
                <c:pt idx="245">
                  <c:v>7.6081879999999984</c:v>
                </c:pt>
                <c:pt idx="246">
                  <c:v>7.6228200000000044</c:v>
                </c:pt>
                <c:pt idx="247">
                  <c:v>7.6415780000000026</c:v>
                </c:pt>
                <c:pt idx="248">
                  <c:v>7.655265</c:v>
                </c:pt>
                <c:pt idx="249">
                  <c:v>7.6701320000000024</c:v>
                </c:pt>
                <c:pt idx="250">
                  <c:v>7.6878320000000002</c:v>
                </c:pt>
                <c:pt idx="251">
                  <c:v>7.7024359999999987</c:v>
                </c:pt>
                <c:pt idx="252">
                  <c:v>7.7173209999999983</c:v>
                </c:pt>
                <c:pt idx="253">
                  <c:v>7.7328690000000009</c:v>
                </c:pt>
                <c:pt idx="254">
                  <c:v>7.7489150000000038</c:v>
                </c:pt>
                <c:pt idx="255">
                  <c:v>7.7639539999999982</c:v>
                </c:pt>
                <c:pt idx="256">
                  <c:v>7.7833830000000006</c:v>
                </c:pt>
                <c:pt idx="257">
                  <c:v>7.8123110000000011</c:v>
                </c:pt>
                <c:pt idx="258">
                  <c:v>7.8410480000000007</c:v>
                </c:pt>
                <c:pt idx="259">
                  <c:v>7.8584230000000019</c:v>
                </c:pt>
                <c:pt idx="260">
                  <c:v>7.9372200000000035</c:v>
                </c:pt>
                <c:pt idx="261">
                  <c:v>7.9523530000000022</c:v>
                </c:pt>
                <c:pt idx="262">
                  <c:v>7.9678560000000047</c:v>
                </c:pt>
                <c:pt idx="263">
                  <c:v>7.9829459999999983</c:v>
                </c:pt>
                <c:pt idx="264">
                  <c:v>8.0001200000000026</c:v>
                </c:pt>
                <c:pt idx="265">
                  <c:v>8.0167959999999994</c:v>
                </c:pt>
                <c:pt idx="266">
                  <c:v>8.0926189999999991</c:v>
                </c:pt>
                <c:pt idx="267">
                  <c:v>8.1072249999999997</c:v>
                </c:pt>
                <c:pt idx="268">
                  <c:v>8.1260150000000024</c:v>
                </c:pt>
                <c:pt idx="269">
                  <c:v>8.1553350000000009</c:v>
                </c:pt>
                <c:pt idx="270">
                  <c:v>8.1709060000000022</c:v>
                </c:pt>
                <c:pt idx="271">
                  <c:v>8.186163999999998</c:v>
                </c:pt>
                <c:pt idx="272">
                  <c:v>8.203637999999998</c:v>
                </c:pt>
                <c:pt idx="273">
                  <c:v>8.2186850000000007</c:v>
                </c:pt>
                <c:pt idx="274">
                  <c:v>8.2331789999999998</c:v>
                </c:pt>
                <c:pt idx="275">
                  <c:v>8.2496229999999997</c:v>
                </c:pt>
                <c:pt idx="276">
                  <c:v>8.2640779999999978</c:v>
                </c:pt>
                <c:pt idx="277">
                  <c:v>8.2791150000000044</c:v>
                </c:pt>
                <c:pt idx="278">
                  <c:v>8.2953669999999988</c:v>
                </c:pt>
                <c:pt idx="279">
                  <c:v>8.3113540000000015</c:v>
                </c:pt>
                <c:pt idx="280">
                  <c:v>8.3262229999999988</c:v>
                </c:pt>
                <c:pt idx="281">
                  <c:v>8.3433710000000048</c:v>
                </c:pt>
                <c:pt idx="282">
                  <c:v>8.3569370000000021</c:v>
                </c:pt>
                <c:pt idx="283">
                  <c:v>8.3732469999999992</c:v>
                </c:pt>
                <c:pt idx="284">
                  <c:v>8.3888120000000015</c:v>
                </c:pt>
                <c:pt idx="285">
                  <c:v>8.4036320000000018</c:v>
                </c:pt>
                <c:pt idx="286">
                  <c:v>8.4202200000000005</c:v>
                </c:pt>
                <c:pt idx="287">
                  <c:v>8.4354380000000049</c:v>
                </c:pt>
                <c:pt idx="288">
                  <c:v>8.4517310000000023</c:v>
                </c:pt>
                <c:pt idx="289">
                  <c:v>8.4673220000000029</c:v>
                </c:pt>
                <c:pt idx="290">
                  <c:v>8.4834400000000016</c:v>
                </c:pt>
                <c:pt idx="291">
                  <c:v>8.5139390000000006</c:v>
                </c:pt>
                <c:pt idx="292">
                  <c:v>8.5307870000000037</c:v>
                </c:pt>
                <c:pt idx="293">
                  <c:v>8.5656049999999979</c:v>
                </c:pt>
                <c:pt idx="294">
                  <c:v>8.5939279999999982</c:v>
                </c:pt>
                <c:pt idx="295">
                  <c:v>8.627164999999998</c:v>
                </c:pt>
                <c:pt idx="296">
                  <c:v>8.6523200000000031</c:v>
                </c:pt>
                <c:pt idx="297">
                  <c:v>8.6702879999999993</c:v>
                </c:pt>
                <c:pt idx="298">
                  <c:v>8.6844499999999982</c:v>
                </c:pt>
                <c:pt idx="299">
                  <c:v>8.701151000000003</c:v>
                </c:pt>
                <c:pt idx="300">
                  <c:v>8.7151560000000003</c:v>
                </c:pt>
                <c:pt idx="301">
                  <c:v>8.7313960000000037</c:v>
                </c:pt>
                <c:pt idx="302">
                  <c:v>8.7474029999999985</c:v>
                </c:pt>
                <c:pt idx="303">
                  <c:v>8.7620040000000046</c:v>
                </c:pt>
                <c:pt idx="304">
                  <c:v>8.7775069999999999</c:v>
                </c:pt>
                <c:pt idx="305">
                  <c:v>8.7920580000000044</c:v>
                </c:pt>
                <c:pt idx="306">
                  <c:v>8.8094239999999999</c:v>
                </c:pt>
                <c:pt idx="307">
                  <c:v>8.824266999999999</c:v>
                </c:pt>
                <c:pt idx="308">
                  <c:v>8.8398859999999999</c:v>
                </c:pt>
                <c:pt idx="309">
                  <c:v>8.8559230000000042</c:v>
                </c:pt>
                <c:pt idx="310">
                  <c:v>8.8716599999999985</c:v>
                </c:pt>
                <c:pt idx="311">
                  <c:v>8.8857789999999994</c:v>
                </c:pt>
                <c:pt idx="312">
                  <c:v>8.9017850000000038</c:v>
                </c:pt>
                <c:pt idx="313">
                  <c:v>8.916876000000002</c:v>
                </c:pt>
                <c:pt idx="314">
                  <c:v>8.9362700000000004</c:v>
                </c:pt>
                <c:pt idx="315">
                  <c:v>8.9494040000000012</c:v>
                </c:pt>
                <c:pt idx="316">
                  <c:v>8.9678600000000017</c:v>
                </c:pt>
                <c:pt idx="317">
                  <c:v>8.9954420000000042</c:v>
                </c:pt>
                <c:pt idx="318">
                  <c:v>9.0130780000000001</c:v>
                </c:pt>
                <c:pt idx="319">
                  <c:v>9.0269240000000011</c:v>
                </c:pt>
                <c:pt idx="320">
                  <c:v>9.0433519999999987</c:v>
                </c:pt>
                <c:pt idx="321">
                  <c:v>9.0590570000000028</c:v>
                </c:pt>
                <c:pt idx="322">
                  <c:v>9.0754349999999988</c:v>
                </c:pt>
                <c:pt idx="323">
                  <c:v>9.090879000000001</c:v>
                </c:pt>
                <c:pt idx="324">
                  <c:v>9.1046419999999983</c:v>
                </c:pt>
                <c:pt idx="325">
                  <c:v>9.1227720000000048</c:v>
                </c:pt>
                <c:pt idx="326">
                  <c:v>9.1376150000000038</c:v>
                </c:pt>
                <c:pt idx="327">
                  <c:v>9.1522429999999986</c:v>
                </c:pt>
                <c:pt idx="328">
                  <c:v>9.172345</c:v>
                </c:pt>
                <c:pt idx="329">
                  <c:v>9.1980470000000025</c:v>
                </c:pt>
                <c:pt idx="330">
                  <c:v>9.2141340000000014</c:v>
                </c:pt>
                <c:pt idx="331">
                  <c:v>9.2309389999999993</c:v>
                </c:pt>
                <c:pt idx="332">
                  <c:v>9.2460579999999979</c:v>
                </c:pt>
                <c:pt idx="333">
                  <c:v>9.2624660000000034</c:v>
                </c:pt>
                <c:pt idx="334">
                  <c:v>9.2810910000000035</c:v>
                </c:pt>
                <c:pt idx="335">
                  <c:v>9.3082080000000005</c:v>
                </c:pt>
                <c:pt idx="336">
                  <c:v>9.3232590000000002</c:v>
                </c:pt>
                <c:pt idx="337">
                  <c:v>9.340091000000001</c:v>
                </c:pt>
                <c:pt idx="338">
                  <c:v>9.3557240000000021</c:v>
                </c:pt>
                <c:pt idx="339">
                  <c:v>9.3701860000000039</c:v>
                </c:pt>
                <c:pt idx="340">
                  <c:v>9.3869329999999991</c:v>
                </c:pt>
                <c:pt idx="341">
                  <c:v>9.4018769999999989</c:v>
                </c:pt>
                <c:pt idx="342">
                  <c:v>9.4188800000000015</c:v>
                </c:pt>
                <c:pt idx="343">
                  <c:v>9.4418229999999994</c:v>
                </c:pt>
                <c:pt idx="344">
                  <c:v>9.4663320000000013</c:v>
                </c:pt>
                <c:pt idx="345">
                  <c:v>9.4800850000000025</c:v>
                </c:pt>
                <c:pt idx="346">
                  <c:v>9.5126309999999989</c:v>
                </c:pt>
                <c:pt idx="347">
                  <c:v>9.5280559999999994</c:v>
                </c:pt>
                <c:pt idx="348">
                  <c:v>9.6134950000000003</c:v>
                </c:pt>
                <c:pt idx="349">
                  <c:v>9.6370670000000018</c:v>
                </c:pt>
                <c:pt idx="350">
                  <c:v>9.6536590000000047</c:v>
                </c:pt>
                <c:pt idx="351">
                  <c:v>9.6673430000000025</c:v>
                </c:pt>
                <c:pt idx="352">
                  <c:v>9.6831800000000001</c:v>
                </c:pt>
                <c:pt idx="353">
                  <c:v>9.698917999999999</c:v>
                </c:pt>
                <c:pt idx="354">
                  <c:v>9.714421999999999</c:v>
                </c:pt>
                <c:pt idx="355">
                  <c:v>9.7302850000000021</c:v>
                </c:pt>
                <c:pt idx="356">
                  <c:v>9.7458740000000006</c:v>
                </c:pt>
                <c:pt idx="357">
                  <c:v>9.7625250000000037</c:v>
                </c:pt>
                <c:pt idx="358">
                  <c:v>9.778057000000004</c:v>
                </c:pt>
                <c:pt idx="359">
                  <c:v>9.792106000000004</c:v>
                </c:pt>
                <c:pt idx="360">
                  <c:v>9.8181229999999999</c:v>
                </c:pt>
                <c:pt idx="361">
                  <c:v>9.8956030000000013</c:v>
                </c:pt>
                <c:pt idx="362">
                  <c:v>9.9126249999999985</c:v>
                </c:pt>
                <c:pt idx="363">
                  <c:v>9.9300309999999996</c:v>
                </c:pt>
                <c:pt idx="364">
                  <c:v>9.9438490000000002</c:v>
                </c:pt>
                <c:pt idx="365">
                  <c:v>9.9601469999999992</c:v>
                </c:pt>
                <c:pt idx="366">
                  <c:v>9.9768779999999992</c:v>
                </c:pt>
                <c:pt idx="367">
                  <c:v>9.9900850000000005</c:v>
                </c:pt>
                <c:pt idx="368">
                  <c:v>10.005102999999998</c:v>
                </c:pt>
                <c:pt idx="369">
                  <c:v>10.021568000000002</c:v>
                </c:pt>
                <c:pt idx="370">
                  <c:v>10.038246000000001</c:v>
                </c:pt>
                <c:pt idx="371">
                  <c:v>10.054019000000004</c:v>
                </c:pt>
                <c:pt idx="372">
                  <c:v>10.068542000000001</c:v>
                </c:pt>
                <c:pt idx="373">
                  <c:v>10.085027000000004</c:v>
                </c:pt>
                <c:pt idx="374">
                  <c:v>10.099012999999999</c:v>
                </c:pt>
                <c:pt idx="375">
                  <c:v>10.115462000000001</c:v>
                </c:pt>
                <c:pt idx="376">
                  <c:v>10.130267000000003</c:v>
                </c:pt>
                <c:pt idx="377">
                  <c:v>10.146433000000002</c:v>
                </c:pt>
                <c:pt idx="378">
                  <c:v>10.163328</c:v>
                </c:pt>
                <c:pt idx="379">
                  <c:v>10.178991000000003</c:v>
                </c:pt>
                <c:pt idx="380">
                  <c:v>10.195104999999998</c:v>
                </c:pt>
                <c:pt idx="381">
                  <c:v>10.272179000000001</c:v>
                </c:pt>
                <c:pt idx="382">
                  <c:v>10.289250000000003</c:v>
                </c:pt>
                <c:pt idx="383">
                  <c:v>10.303792000000001</c:v>
                </c:pt>
                <c:pt idx="384">
                  <c:v>10.320253000000001</c:v>
                </c:pt>
                <c:pt idx="385">
                  <c:v>10.335127</c:v>
                </c:pt>
                <c:pt idx="386">
                  <c:v>10.351930000000003</c:v>
                </c:pt>
                <c:pt idx="387">
                  <c:v>10.367117</c:v>
                </c:pt>
                <c:pt idx="388">
                  <c:v>10.382425000000005</c:v>
                </c:pt>
                <c:pt idx="389">
                  <c:v>10.398434999999999</c:v>
                </c:pt>
                <c:pt idx="390">
                  <c:v>10.412829000000002</c:v>
                </c:pt>
                <c:pt idx="391">
                  <c:v>10.428387000000001</c:v>
                </c:pt>
                <c:pt idx="392">
                  <c:v>10.442973000000002</c:v>
                </c:pt>
                <c:pt idx="393">
                  <c:v>10.459699999999998</c:v>
                </c:pt>
                <c:pt idx="394">
                  <c:v>10.474800999999999</c:v>
                </c:pt>
                <c:pt idx="395">
                  <c:v>10.490076000000002</c:v>
                </c:pt>
                <c:pt idx="396">
                  <c:v>10.514085999999999</c:v>
                </c:pt>
                <c:pt idx="397">
                  <c:v>10.529156999999998</c:v>
                </c:pt>
                <c:pt idx="398">
                  <c:v>10.545503000000004</c:v>
                </c:pt>
                <c:pt idx="399">
                  <c:v>10.560853999999999</c:v>
                </c:pt>
                <c:pt idx="400">
                  <c:v>10.591354000000003</c:v>
                </c:pt>
                <c:pt idx="401">
                  <c:v>10.606818000000004</c:v>
                </c:pt>
                <c:pt idx="402">
                  <c:v>10.622820000000004</c:v>
                </c:pt>
                <c:pt idx="403">
                  <c:v>10.639150999999998</c:v>
                </c:pt>
                <c:pt idx="404">
                  <c:v>10.664027000000004</c:v>
                </c:pt>
                <c:pt idx="405">
                  <c:v>10.678153999999999</c:v>
                </c:pt>
                <c:pt idx="406">
                  <c:v>10.694127000000002</c:v>
                </c:pt>
                <c:pt idx="407">
                  <c:v>10.710954999999998</c:v>
                </c:pt>
                <c:pt idx="408">
                  <c:v>10.726821000000001</c:v>
                </c:pt>
                <c:pt idx="409">
                  <c:v>10.744357999999998</c:v>
                </c:pt>
                <c:pt idx="410">
                  <c:v>10.757806000000002</c:v>
                </c:pt>
                <c:pt idx="411">
                  <c:v>10.77261</c:v>
                </c:pt>
                <c:pt idx="412">
                  <c:v>10.786887</c:v>
                </c:pt>
                <c:pt idx="413">
                  <c:v>10.803285000000002</c:v>
                </c:pt>
                <c:pt idx="414">
                  <c:v>10.819670000000002</c:v>
                </c:pt>
                <c:pt idx="415">
                  <c:v>10.834231000000003</c:v>
                </c:pt>
                <c:pt idx="416">
                  <c:v>10.849851999999998</c:v>
                </c:pt>
                <c:pt idx="417">
                  <c:v>10.866685000000004</c:v>
                </c:pt>
                <c:pt idx="418">
                  <c:v>10.881579000000002</c:v>
                </c:pt>
                <c:pt idx="419">
                  <c:v>10.897865000000003</c:v>
                </c:pt>
                <c:pt idx="420">
                  <c:v>10.914006000000001</c:v>
                </c:pt>
                <c:pt idx="421">
                  <c:v>10.927970000000002</c:v>
                </c:pt>
                <c:pt idx="422">
                  <c:v>10.945736000000004</c:v>
                </c:pt>
                <c:pt idx="423">
                  <c:v>10.960743999999998</c:v>
                </c:pt>
                <c:pt idx="424">
                  <c:v>10.991514000000002</c:v>
                </c:pt>
                <c:pt idx="425">
                  <c:v>11.006080000000004</c:v>
                </c:pt>
                <c:pt idx="426">
                  <c:v>11.022030999999998</c:v>
                </c:pt>
                <c:pt idx="427">
                  <c:v>11.038493000000003</c:v>
                </c:pt>
                <c:pt idx="428">
                  <c:v>11.054099000000001</c:v>
                </c:pt>
                <c:pt idx="429">
                  <c:v>11.069472000000005</c:v>
                </c:pt>
                <c:pt idx="430">
                  <c:v>11.08634</c:v>
                </c:pt>
                <c:pt idx="431">
                  <c:v>11.100662</c:v>
                </c:pt>
                <c:pt idx="432">
                  <c:v>11.116634000000005</c:v>
                </c:pt>
                <c:pt idx="433">
                  <c:v>11.133509000000004</c:v>
                </c:pt>
                <c:pt idx="434">
                  <c:v>11.149190000000004</c:v>
                </c:pt>
                <c:pt idx="435">
                  <c:v>11.164188000000003</c:v>
                </c:pt>
                <c:pt idx="436">
                  <c:v>11.178589000000002</c:v>
                </c:pt>
                <c:pt idx="437">
                  <c:v>11.351292000000001</c:v>
                </c:pt>
                <c:pt idx="438">
                  <c:v>11.365372999999998</c:v>
                </c:pt>
                <c:pt idx="439">
                  <c:v>11.381773000000003</c:v>
                </c:pt>
                <c:pt idx="440">
                  <c:v>11.398127000000002</c:v>
                </c:pt>
                <c:pt idx="441">
                  <c:v>11.41478</c:v>
                </c:pt>
                <c:pt idx="442">
                  <c:v>11.428876000000002</c:v>
                </c:pt>
                <c:pt idx="443">
                  <c:v>11.445039999999999</c:v>
                </c:pt>
                <c:pt idx="444">
                  <c:v>11.461787000000001</c:v>
                </c:pt>
                <c:pt idx="445">
                  <c:v>11.475005000000003</c:v>
                </c:pt>
                <c:pt idx="446">
                  <c:v>11.490523000000003</c:v>
                </c:pt>
                <c:pt idx="447">
                  <c:v>11.515700000000002</c:v>
                </c:pt>
                <c:pt idx="448">
                  <c:v>11.531509</c:v>
                </c:pt>
                <c:pt idx="449">
                  <c:v>11.605769000000002</c:v>
                </c:pt>
                <c:pt idx="450">
                  <c:v>11.625880000000002</c:v>
                </c:pt>
                <c:pt idx="451">
                  <c:v>11.639459000000002</c:v>
                </c:pt>
                <c:pt idx="452">
                  <c:v>11.655306000000003</c:v>
                </c:pt>
                <c:pt idx="453">
                  <c:v>11.670853000000001</c:v>
                </c:pt>
                <c:pt idx="454">
                  <c:v>11.686394</c:v>
                </c:pt>
                <c:pt idx="455">
                  <c:v>11.701193000000004</c:v>
                </c:pt>
                <c:pt idx="456">
                  <c:v>11.723063000000003</c:v>
                </c:pt>
                <c:pt idx="457">
                  <c:v>11.749609</c:v>
                </c:pt>
                <c:pt idx="458">
                  <c:v>11.763902999999999</c:v>
                </c:pt>
                <c:pt idx="459">
                  <c:v>11.795436000000002</c:v>
                </c:pt>
                <c:pt idx="460">
                  <c:v>11.810324000000001</c:v>
                </c:pt>
                <c:pt idx="461">
                  <c:v>11.827627</c:v>
                </c:pt>
                <c:pt idx="462">
                  <c:v>11.843147999999999</c:v>
                </c:pt>
                <c:pt idx="463">
                  <c:v>11.857663000000002</c:v>
                </c:pt>
                <c:pt idx="464">
                  <c:v>11.872796000000001</c:v>
                </c:pt>
                <c:pt idx="465">
                  <c:v>11.946035000000002</c:v>
                </c:pt>
                <c:pt idx="466">
                  <c:v>11.967772000000004</c:v>
                </c:pt>
              </c:numCache>
            </c:numRef>
          </c:xVal>
          <c:yVal>
            <c:numRef>
              <c:f>Sheet1!$C$8:$C$474</c:f>
              <c:numCache>
                <c:formatCode>General</c:formatCode>
                <c:ptCount val="467"/>
                <c:pt idx="0">
                  <c:v>385.51100000000002</c:v>
                </c:pt>
                <c:pt idx="1">
                  <c:v>24.61</c:v>
                </c:pt>
                <c:pt idx="2">
                  <c:v>17.273</c:v>
                </c:pt>
                <c:pt idx="3">
                  <c:v>21.114000000000001</c:v>
                </c:pt>
                <c:pt idx="4">
                  <c:v>24.521999999999998</c:v>
                </c:pt>
                <c:pt idx="5">
                  <c:v>19.361000000000001</c:v>
                </c:pt>
                <c:pt idx="6">
                  <c:v>28.486999999999998</c:v>
                </c:pt>
                <c:pt idx="7">
                  <c:v>29.236000000000001</c:v>
                </c:pt>
                <c:pt idx="8">
                  <c:v>17.222999999999999</c:v>
                </c:pt>
                <c:pt idx="9">
                  <c:v>14.689</c:v>
                </c:pt>
                <c:pt idx="10">
                  <c:v>15.606</c:v>
                </c:pt>
                <c:pt idx="11">
                  <c:v>25.193000000000001</c:v>
                </c:pt>
                <c:pt idx="12">
                  <c:v>16.024000000000001</c:v>
                </c:pt>
                <c:pt idx="13">
                  <c:v>14.087</c:v>
                </c:pt>
                <c:pt idx="14">
                  <c:v>16.643999999999998</c:v>
                </c:pt>
                <c:pt idx="15">
                  <c:v>15.125999999999999</c:v>
                </c:pt>
                <c:pt idx="16">
                  <c:v>15.58</c:v>
                </c:pt>
                <c:pt idx="17">
                  <c:v>16.882999999999999</c:v>
                </c:pt>
                <c:pt idx="18">
                  <c:v>14.946999999999999</c:v>
                </c:pt>
                <c:pt idx="19">
                  <c:v>66.257999999999996</c:v>
                </c:pt>
                <c:pt idx="20">
                  <c:v>27.972999999999999</c:v>
                </c:pt>
                <c:pt idx="21">
                  <c:v>15.436</c:v>
                </c:pt>
                <c:pt idx="22">
                  <c:v>14.878</c:v>
                </c:pt>
                <c:pt idx="23">
                  <c:v>14.907999999999999</c:v>
                </c:pt>
                <c:pt idx="24">
                  <c:v>17.59</c:v>
                </c:pt>
                <c:pt idx="25">
                  <c:v>15.215999999999999</c:v>
                </c:pt>
                <c:pt idx="26">
                  <c:v>20.635999999999999</c:v>
                </c:pt>
                <c:pt idx="27">
                  <c:v>28.175000000000001</c:v>
                </c:pt>
                <c:pt idx="28">
                  <c:v>16.702000000000002</c:v>
                </c:pt>
                <c:pt idx="29">
                  <c:v>27.61</c:v>
                </c:pt>
                <c:pt idx="30">
                  <c:v>15.414</c:v>
                </c:pt>
                <c:pt idx="31">
                  <c:v>15.778</c:v>
                </c:pt>
                <c:pt idx="32">
                  <c:v>16.122</c:v>
                </c:pt>
                <c:pt idx="33">
                  <c:v>14.664</c:v>
                </c:pt>
                <c:pt idx="34">
                  <c:v>15.504</c:v>
                </c:pt>
                <c:pt idx="35">
                  <c:v>15.446999999999999</c:v>
                </c:pt>
                <c:pt idx="36">
                  <c:v>16.902999999999999</c:v>
                </c:pt>
                <c:pt idx="37">
                  <c:v>74.863</c:v>
                </c:pt>
                <c:pt idx="38">
                  <c:v>18.821000000000002</c:v>
                </c:pt>
                <c:pt idx="39">
                  <c:v>15.77</c:v>
                </c:pt>
                <c:pt idx="40">
                  <c:v>15.617000000000001</c:v>
                </c:pt>
                <c:pt idx="41">
                  <c:v>15.701000000000001</c:v>
                </c:pt>
                <c:pt idx="42">
                  <c:v>20.818999999999999</c:v>
                </c:pt>
                <c:pt idx="43">
                  <c:v>86.751000000000005</c:v>
                </c:pt>
                <c:pt idx="44">
                  <c:v>18.175000000000001</c:v>
                </c:pt>
                <c:pt idx="45">
                  <c:v>15.589</c:v>
                </c:pt>
                <c:pt idx="46">
                  <c:v>16.481999999999999</c:v>
                </c:pt>
                <c:pt idx="47">
                  <c:v>14.673</c:v>
                </c:pt>
                <c:pt idx="48">
                  <c:v>19.841000000000001</c:v>
                </c:pt>
                <c:pt idx="49">
                  <c:v>28.367999999999999</c:v>
                </c:pt>
                <c:pt idx="50">
                  <c:v>17.561</c:v>
                </c:pt>
                <c:pt idx="51">
                  <c:v>20.106000000000002</c:v>
                </c:pt>
                <c:pt idx="52">
                  <c:v>17.434000000000001</c:v>
                </c:pt>
                <c:pt idx="53">
                  <c:v>15.27</c:v>
                </c:pt>
                <c:pt idx="54">
                  <c:v>13.983000000000001</c:v>
                </c:pt>
                <c:pt idx="55">
                  <c:v>15.175000000000001</c:v>
                </c:pt>
                <c:pt idx="56">
                  <c:v>17.475999999999999</c:v>
                </c:pt>
                <c:pt idx="57">
                  <c:v>30.257000000000001</c:v>
                </c:pt>
                <c:pt idx="58">
                  <c:v>15.773</c:v>
                </c:pt>
                <c:pt idx="59">
                  <c:v>74.531000000000006</c:v>
                </c:pt>
                <c:pt idx="60">
                  <c:v>17.739000000000001</c:v>
                </c:pt>
                <c:pt idx="61">
                  <c:v>17.001000000000001</c:v>
                </c:pt>
                <c:pt idx="62">
                  <c:v>13.538</c:v>
                </c:pt>
                <c:pt idx="63">
                  <c:v>17.14</c:v>
                </c:pt>
                <c:pt idx="64">
                  <c:v>74.608999999999995</c:v>
                </c:pt>
                <c:pt idx="65">
                  <c:v>19.263000000000002</c:v>
                </c:pt>
                <c:pt idx="66">
                  <c:v>15.925000000000001</c:v>
                </c:pt>
                <c:pt idx="67">
                  <c:v>15.587</c:v>
                </c:pt>
                <c:pt idx="68">
                  <c:v>16.597999999999999</c:v>
                </c:pt>
                <c:pt idx="69">
                  <c:v>16.152999999999999</c:v>
                </c:pt>
                <c:pt idx="70">
                  <c:v>139.18299999999999</c:v>
                </c:pt>
                <c:pt idx="71">
                  <c:v>14.996</c:v>
                </c:pt>
                <c:pt idx="72">
                  <c:v>15.247999999999999</c:v>
                </c:pt>
                <c:pt idx="73">
                  <c:v>19.989999999999998</c:v>
                </c:pt>
                <c:pt idx="74">
                  <c:v>27.629000000000001</c:v>
                </c:pt>
                <c:pt idx="75">
                  <c:v>15.01</c:v>
                </c:pt>
                <c:pt idx="76">
                  <c:v>15.37</c:v>
                </c:pt>
                <c:pt idx="77">
                  <c:v>16.577000000000002</c:v>
                </c:pt>
                <c:pt idx="78">
                  <c:v>14.964</c:v>
                </c:pt>
                <c:pt idx="79">
                  <c:v>15.414999999999999</c:v>
                </c:pt>
                <c:pt idx="80">
                  <c:v>15.590999999999999</c:v>
                </c:pt>
                <c:pt idx="81">
                  <c:v>16.23</c:v>
                </c:pt>
                <c:pt idx="82">
                  <c:v>14.656000000000001</c:v>
                </c:pt>
                <c:pt idx="83">
                  <c:v>16.469000000000001</c:v>
                </c:pt>
                <c:pt idx="84">
                  <c:v>33.250999999999998</c:v>
                </c:pt>
                <c:pt idx="85">
                  <c:v>13.526999999999999</c:v>
                </c:pt>
                <c:pt idx="86">
                  <c:v>15.629</c:v>
                </c:pt>
                <c:pt idx="87">
                  <c:v>185.351</c:v>
                </c:pt>
                <c:pt idx="88">
                  <c:v>18.114999999999998</c:v>
                </c:pt>
                <c:pt idx="89">
                  <c:v>16.858000000000001</c:v>
                </c:pt>
                <c:pt idx="90">
                  <c:v>15.494999999999999</c:v>
                </c:pt>
                <c:pt idx="91">
                  <c:v>71.692999999999998</c:v>
                </c:pt>
                <c:pt idx="92">
                  <c:v>23.178999999999998</c:v>
                </c:pt>
                <c:pt idx="93">
                  <c:v>30.582999999999998</c:v>
                </c:pt>
                <c:pt idx="94">
                  <c:v>14.428000000000001</c:v>
                </c:pt>
                <c:pt idx="95">
                  <c:v>16.405999999999999</c:v>
                </c:pt>
                <c:pt idx="96">
                  <c:v>16.076000000000001</c:v>
                </c:pt>
                <c:pt idx="97">
                  <c:v>22.7</c:v>
                </c:pt>
                <c:pt idx="98">
                  <c:v>23.527000000000001</c:v>
                </c:pt>
                <c:pt idx="99">
                  <c:v>16.47</c:v>
                </c:pt>
                <c:pt idx="100">
                  <c:v>14.486000000000001</c:v>
                </c:pt>
                <c:pt idx="101">
                  <c:v>14.526</c:v>
                </c:pt>
                <c:pt idx="102">
                  <c:v>18.414999999999999</c:v>
                </c:pt>
                <c:pt idx="103">
                  <c:v>28.693000000000001</c:v>
                </c:pt>
                <c:pt idx="104">
                  <c:v>16.013999999999999</c:v>
                </c:pt>
                <c:pt idx="105">
                  <c:v>14.98</c:v>
                </c:pt>
                <c:pt idx="106">
                  <c:v>31.63</c:v>
                </c:pt>
                <c:pt idx="107">
                  <c:v>41.271000000000001</c:v>
                </c:pt>
                <c:pt idx="108">
                  <c:v>23.593</c:v>
                </c:pt>
                <c:pt idx="109">
                  <c:v>16.224</c:v>
                </c:pt>
                <c:pt idx="110">
                  <c:v>30.978000000000002</c:v>
                </c:pt>
                <c:pt idx="111">
                  <c:v>15.179</c:v>
                </c:pt>
                <c:pt idx="112">
                  <c:v>15.538</c:v>
                </c:pt>
                <c:pt idx="113">
                  <c:v>19.533000000000001</c:v>
                </c:pt>
                <c:pt idx="114">
                  <c:v>12.83</c:v>
                </c:pt>
                <c:pt idx="115">
                  <c:v>14.75</c:v>
                </c:pt>
                <c:pt idx="116">
                  <c:v>15.849</c:v>
                </c:pt>
                <c:pt idx="117">
                  <c:v>377.12900000000002</c:v>
                </c:pt>
                <c:pt idx="118">
                  <c:v>20.245000000000001</c:v>
                </c:pt>
                <c:pt idx="119">
                  <c:v>12.788</c:v>
                </c:pt>
                <c:pt idx="120">
                  <c:v>15.738</c:v>
                </c:pt>
                <c:pt idx="121">
                  <c:v>69.087000000000003</c:v>
                </c:pt>
                <c:pt idx="122">
                  <c:v>25.42</c:v>
                </c:pt>
                <c:pt idx="123">
                  <c:v>15.994</c:v>
                </c:pt>
                <c:pt idx="124">
                  <c:v>73.534999999999997</c:v>
                </c:pt>
                <c:pt idx="125">
                  <c:v>18.056999999999999</c:v>
                </c:pt>
                <c:pt idx="126">
                  <c:v>17.972999999999999</c:v>
                </c:pt>
                <c:pt idx="127">
                  <c:v>14.076000000000001</c:v>
                </c:pt>
                <c:pt idx="128">
                  <c:v>15.414</c:v>
                </c:pt>
                <c:pt idx="129">
                  <c:v>15.682</c:v>
                </c:pt>
                <c:pt idx="130">
                  <c:v>17.099</c:v>
                </c:pt>
                <c:pt idx="131">
                  <c:v>14.532999999999999</c:v>
                </c:pt>
                <c:pt idx="132">
                  <c:v>245.25800000000001</c:v>
                </c:pt>
                <c:pt idx="133">
                  <c:v>20.905999999999999</c:v>
                </c:pt>
                <c:pt idx="134">
                  <c:v>13.849</c:v>
                </c:pt>
                <c:pt idx="135">
                  <c:v>16.596</c:v>
                </c:pt>
                <c:pt idx="136">
                  <c:v>16.003</c:v>
                </c:pt>
                <c:pt idx="137">
                  <c:v>19.103999999999999</c:v>
                </c:pt>
                <c:pt idx="138">
                  <c:v>28.67</c:v>
                </c:pt>
                <c:pt idx="139">
                  <c:v>14.49</c:v>
                </c:pt>
                <c:pt idx="140">
                  <c:v>17.16</c:v>
                </c:pt>
                <c:pt idx="141">
                  <c:v>14.944000000000001</c:v>
                </c:pt>
                <c:pt idx="142">
                  <c:v>15.18</c:v>
                </c:pt>
                <c:pt idx="143">
                  <c:v>100.40900000000001</c:v>
                </c:pt>
                <c:pt idx="144">
                  <c:v>23.64</c:v>
                </c:pt>
                <c:pt idx="145">
                  <c:v>14.871</c:v>
                </c:pt>
                <c:pt idx="146">
                  <c:v>81.92</c:v>
                </c:pt>
                <c:pt idx="147">
                  <c:v>22.07</c:v>
                </c:pt>
                <c:pt idx="148">
                  <c:v>15.8</c:v>
                </c:pt>
                <c:pt idx="149">
                  <c:v>15.786</c:v>
                </c:pt>
                <c:pt idx="150">
                  <c:v>77.213999999999999</c:v>
                </c:pt>
                <c:pt idx="151">
                  <c:v>200.066</c:v>
                </c:pt>
                <c:pt idx="152">
                  <c:v>23.503</c:v>
                </c:pt>
                <c:pt idx="153">
                  <c:v>29.367999999999999</c:v>
                </c:pt>
                <c:pt idx="154">
                  <c:v>14.727</c:v>
                </c:pt>
                <c:pt idx="155">
                  <c:v>17.628</c:v>
                </c:pt>
                <c:pt idx="156">
                  <c:v>31.050999999999998</c:v>
                </c:pt>
                <c:pt idx="157">
                  <c:v>212.375</c:v>
                </c:pt>
                <c:pt idx="158">
                  <c:v>21.324999999999999</c:v>
                </c:pt>
                <c:pt idx="159">
                  <c:v>15.417999999999999</c:v>
                </c:pt>
                <c:pt idx="160">
                  <c:v>15.624000000000001</c:v>
                </c:pt>
                <c:pt idx="161">
                  <c:v>17.206</c:v>
                </c:pt>
                <c:pt idx="162">
                  <c:v>15.831</c:v>
                </c:pt>
                <c:pt idx="163">
                  <c:v>31.815000000000001</c:v>
                </c:pt>
                <c:pt idx="164">
                  <c:v>29.388000000000002</c:v>
                </c:pt>
                <c:pt idx="165">
                  <c:v>15.852</c:v>
                </c:pt>
                <c:pt idx="166">
                  <c:v>13.644</c:v>
                </c:pt>
                <c:pt idx="167">
                  <c:v>72.655000000000001</c:v>
                </c:pt>
                <c:pt idx="168">
                  <c:v>30.687000000000001</c:v>
                </c:pt>
                <c:pt idx="169">
                  <c:v>27.302</c:v>
                </c:pt>
                <c:pt idx="170">
                  <c:v>21.585999999999999</c:v>
                </c:pt>
                <c:pt idx="171">
                  <c:v>24.302</c:v>
                </c:pt>
                <c:pt idx="172">
                  <c:v>14.63</c:v>
                </c:pt>
                <c:pt idx="173">
                  <c:v>17.89</c:v>
                </c:pt>
                <c:pt idx="174">
                  <c:v>14.129</c:v>
                </c:pt>
                <c:pt idx="175">
                  <c:v>16.367000000000001</c:v>
                </c:pt>
                <c:pt idx="176">
                  <c:v>16.771999999999998</c:v>
                </c:pt>
                <c:pt idx="177">
                  <c:v>22.117000000000001</c:v>
                </c:pt>
                <c:pt idx="178">
                  <c:v>14.991</c:v>
                </c:pt>
                <c:pt idx="179">
                  <c:v>18.791</c:v>
                </c:pt>
                <c:pt idx="180">
                  <c:v>28.24</c:v>
                </c:pt>
                <c:pt idx="181">
                  <c:v>17.529</c:v>
                </c:pt>
                <c:pt idx="182">
                  <c:v>16.100999999999999</c:v>
                </c:pt>
                <c:pt idx="183">
                  <c:v>13.154</c:v>
                </c:pt>
                <c:pt idx="184">
                  <c:v>16.853999999999999</c:v>
                </c:pt>
                <c:pt idx="185">
                  <c:v>14.218999999999999</c:v>
                </c:pt>
                <c:pt idx="186">
                  <c:v>15.87</c:v>
                </c:pt>
                <c:pt idx="187">
                  <c:v>16.07</c:v>
                </c:pt>
                <c:pt idx="188">
                  <c:v>16.138999999999999</c:v>
                </c:pt>
                <c:pt idx="189">
                  <c:v>14.397</c:v>
                </c:pt>
                <c:pt idx="190">
                  <c:v>15.92</c:v>
                </c:pt>
                <c:pt idx="191">
                  <c:v>15.161</c:v>
                </c:pt>
                <c:pt idx="192">
                  <c:v>16.526</c:v>
                </c:pt>
                <c:pt idx="193">
                  <c:v>16.306999999999999</c:v>
                </c:pt>
                <c:pt idx="194">
                  <c:v>16.852</c:v>
                </c:pt>
                <c:pt idx="195">
                  <c:v>14.336</c:v>
                </c:pt>
                <c:pt idx="196">
                  <c:v>15.19</c:v>
                </c:pt>
                <c:pt idx="197">
                  <c:v>15.201000000000001</c:v>
                </c:pt>
                <c:pt idx="198">
                  <c:v>69.072000000000003</c:v>
                </c:pt>
                <c:pt idx="199">
                  <c:v>25.63</c:v>
                </c:pt>
                <c:pt idx="200">
                  <c:v>15.048999999999999</c:v>
                </c:pt>
                <c:pt idx="201">
                  <c:v>15.013999999999999</c:v>
                </c:pt>
                <c:pt idx="202">
                  <c:v>15.164999999999999</c:v>
                </c:pt>
                <c:pt idx="203">
                  <c:v>16.010999999999999</c:v>
                </c:pt>
                <c:pt idx="204">
                  <c:v>61.277000000000001</c:v>
                </c:pt>
                <c:pt idx="205">
                  <c:v>18.675999999999998</c:v>
                </c:pt>
                <c:pt idx="206">
                  <c:v>16.581</c:v>
                </c:pt>
                <c:pt idx="207">
                  <c:v>13.468</c:v>
                </c:pt>
                <c:pt idx="208">
                  <c:v>31.367999999999999</c:v>
                </c:pt>
                <c:pt idx="209">
                  <c:v>79.350999999999999</c:v>
                </c:pt>
                <c:pt idx="210">
                  <c:v>12.885</c:v>
                </c:pt>
                <c:pt idx="211">
                  <c:v>19.936</c:v>
                </c:pt>
                <c:pt idx="212">
                  <c:v>27.158999999999999</c:v>
                </c:pt>
                <c:pt idx="213">
                  <c:v>16.617999999999999</c:v>
                </c:pt>
                <c:pt idx="214">
                  <c:v>16.393999999999998</c:v>
                </c:pt>
                <c:pt idx="215">
                  <c:v>12.997</c:v>
                </c:pt>
                <c:pt idx="216">
                  <c:v>19.544</c:v>
                </c:pt>
                <c:pt idx="217">
                  <c:v>18.257999999999999</c:v>
                </c:pt>
                <c:pt idx="218">
                  <c:v>72.984999999999999</c:v>
                </c:pt>
                <c:pt idx="219">
                  <c:v>20.029</c:v>
                </c:pt>
                <c:pt idx="220">
                  <c:v>15.615</c:v>
                </c:pt>
                <c:pt idx="221">
                  <c:v>16.236000000000001</c:v>
                </c:pt>
                <c:pt idx="222">
                  <c:v>17.103000000000002</c:v>
                </c:pt>
                <c:pt idx="223">
                  <c:v>30.222000000000001</c:v>
                </c:pt>
                <c:pt idx="224">
                  <c:v>15.52</c:v>
                </c:pt>
                <c:pt idx="225">
                  <c:v>216.31</c:v>
                </c:pt>
                <c:pt idx="226">
                  <c:v>16.683</c:v>
                </c:pt>
                <c:pt idx="227">
                  <c:v>17.931999999999999</c:v>
                </c:pt>
                <c:pt idx="228">
                  <c:v>12.739000000000001</c:v>
                </c:pt>
                <c:pt idx="229">
                  <c:v>18.047000000000001</c:v>
                </c:pt>
                <c:pt idx="230">
                  <c:v>14.906000000000001</c:v>
                </c:pt>
                <c:pt idx="231">
                  <c:v>14.888999999999999</c:v>
                </c:pt>
                <c:pt idx="232">
                  <c:v>139.929</c:v>
                </c:pt>
                <c:pt idx="233">
                  <c:v>58.119</c:v>
                </c:pt>
                <c:pt idx="234">
                  <c:v>19.045000000000002</c:v>
                </c:pt>
                <c:pt idx="235">
                  <c:v>34.646999999999998</c:v>
                </c:pt>
                <c:pt idx="236">
                  <c:v>59.530999999999999</c:v>
                </c:pt>
                <c:pt idx="237">
                  <c:v>38.323</c:v>
                </c:pt>
                <c:pt idx="238">
                  <c:v>35.284999999999997</c:v>
                </c:pt>
                <c:pt idx="239">
                  <c:v>21.332000000000001</c:v>
                </c:pt>
                <c:pt idx="240">
                  <c:v>54.527000000000001</c:v>
                </c:pt>
                <c:pt idx="241">
                  <c:v>29.367999999999999</c:v>
                </c:pt>
                <c:pt idx="242">
                  <c:v>26.661999999999999</c:v>
                </c:pt>
                <c:pt idx="243">
                  <c:v>41.658000000000001</c:v>
                </c:pt>
                <c:pt idx="244">
                  <c:v>22.937999999999999</c:v>
                </c:pt>
                <c:pt idx="245">
                  <c:v>14.129</c:v>
                </c:pt>
                <c:pt idx="246">
                  <c:v>14.631</c:v>
                </c:pt>
                <c:pt idx="247">
                  <c:v>18.757999999999999</c:v>
                </c:pt>
                <c:pt idx="248">
                  <c:v>13.688000000000001</c:v>
                </c:pt>
                <c:pt idx="249">
                  <c:v>14.867000000000001</c:v>
                </c:pt>
                <c:pt idx="250">
                  <c:v>17.7</c:v>
                </c:pt>
                <c:pt idx="251">
                  <c:v>14.603</c:v>
                </c:pt>
                <c:pt idx="252">
                  <c:v>14.885</c:v>
                </c:pt>
                <c:pt idx="253">
                  <c:v>15.548</c:v>
                </c:pt>
                <c:pt idx="254">
                  <c:v>16.045999999999999</c:v>
                </c:pt>
                <c:pt idx="255">
                  <c:v>15.04</c:v>
                </c:pt>
                <c:pt idx="256">
                  <c:v>19.428999999999998</c:v>
                </c:pt>
                <c:pt idx="257">
                  <c:v>28.927</c:v>
                </c:pt>
                <c:pt idx="258">
                  <c:v>28.736999999999998</c:v>
                </c:pt>
                <c:pt idx="259">
                  <c:v>17.375</c:v>
                </c:pt>
                <c:pt idx="260">
                  <c:v>78.798000000000002</c:v>
                </c:pt>
                <c:pt idx="261">
                  <c:v>15.132</c:v>
                </c:pt>
                <c:pt idx="262">
                  <c:v>15.503</c:v>
                </c:pt>
                <c:pt idx="263">
                  <c:v>15.09</c:v>
                </c:pt>
                <c:pt idx="264">
                  <c:v>17.173999999999999</c:v>
                </c:pt>
                <c:pt idx="265">
                  <c:v>16.677</c:v>
                </c:pt>
                <c:pt idx="266">
                  <c:v>75.822000000000003</c:v>
                </c:pt>
                <c:pt idx="267">
                  <c:v>14.606</c:v>
                </c:pt>
                <c:pt idx="268">
                  <c:v>18.79</c:v>
                </c:pt>
                <c:pt idx="269">
                  <c:v>29.32</c:v>
                </c:pt>
                <c:pt idx="270">
                  <c:v>15.571999999999999</c:v>
                </c:pt>
                <c:pt idx="271">
                  <c:v>15.257</c:v>
                </c:pt>
                <c:pt idx="272">
                  <c:v>17.475000000000001</c:v>
                </c:pt>
                <c:pt idx="273">
                  <c:v>15.045999999999999</c:v>
                </c:pt>
                <c:pt idx="274">
                  <c:v>14.494999999999999</c:v>
                </c:pt>
                <c:pt idx="275">
                  <c:v>16.443999999999999</c:v>
                </c:pt>
                <c:pt idx="276">
                  <c:v>14.454000000000001</c:v>
                </c:pt>
                <c:pt idx="277">
                  <c:v>15.037000000000001</c:v>
                </c:pt>
                <c:pt idx="278">
                  <c:v>16.251999999999999</c:v>
                </c:pt>
                <c:pt idx="279">
                  <c:v>15.988</c:v>
                </c:pt>
                <c:pt idx="280">
                  <c:v>14.868</c:v>
                </c:pt>
                <c:pt idx="281">
                  <c:v>17.148</c:v>
                </c:pt>
                <c:pt idx="282">
                  <c:v>13.567</c:v>
                </c:pt>
                <c:pt idx="283">
                  <c:v>16.309000000000001</c:v>
                </c:pt>
                <c:pt idx="284">
                  <c:v>15.566000000000001</c:v>
                </c:pt>
                <c:pt idx="285">
                  <c:v>14.82</c:v>
                </c:pt>
                <c:pt idx="286">
                  <c:v>16.587</c:v>
                </c:pt>
                <c:pt idx="287">
                  <c:v>15.218</c:v>
                </c:pt>
                <c:pt idx="288">
                  <c:v>16.292999999999999</c:v>
                </c:pt>
                <c:pt idx="289">
                  <c:v>15.592000000000001</c:v>
                </c:pt>
                <c:pt idx="290">
                  <c:v>16.117000000000001</c:v>
                </c:pt>
                <c:pt idx="291">
                  <c:v>30.498999999999999</c:v>
                </c:pt>
                <c:pt idx="292">
                  <c:v>16.847999999999999</c:v>
                </c:pt>
                <c:pt idx="293">
                  <c:v>34.817999999999998</c:v>
                </c:pt>
                <c:pt idx="294">
                  <c:v>28.324000000000002</c:v>
                </c:pt>
                <c:pt idx="295">
                  <c:v>33.237000000000002</c:v>
                </c:pt>
                <c:pt idx="296">
                  <c:v>25.155000000000001</c:v>
                </c:pt>
                <c:pt idx="297">
                  <c:v>17.968</c:v>
                </c:pt>
                <c:pt idx="298">
                  <c:v>14.161</c:v>
                </c:pt>
                <c:pt idx="299">
                  <c:v>16.701000000000001</c:v>
                </c:pt>
                <c:pt idx="300">
                  <c:v>14.006</c:v>
                </c:pt>
                <c:pt idx="301">
                  <c:v>16.239000000000001</c:v>
                </c:pt>
                <c:pt idx="302">
                  <c:v>16.007000000000001</c:v>
                </c:pt>
                <c:pt idx="303">
                  <c:v>14.601000000000001</c:v>
                </c:pt>
                <c:pt idx="304">
                  <c:v>15.504</c:v>
                </c:pt>
                <c:pt idx="305">
                  <c:v>14.55</c:v>
                </c:pt>
                <c:pt idx="306">
                  <c:v>17.367000000000001</c:v>
                </c:pt>
                <c:pt idx="307">
                  <c:v>14.843</c:v>
                </c:pt>
                <c:pt idx="308">
                  <c:v>15.618</c:v>
                </c:pt>
                <c:pt idx="309">
                  <c:v>16.036999999999999</c:v>
                </c:pt>
                <c:pt idx="310">
                  <c:v>15.737</c:v>
                </c:pt>
                <c:pt idx="311">
                  <c:v>14.119</c:v>
                </c:pt>
                <c:pt idx="312">
                  <c:v>16.006</c:v>
                </c:pt>
                <c:pt idx="313">
                  <c:v>15.092000000000001</c:v>
                </c:pt>
                <c:pt idx="314">
                  <c:v>19.393000000000001</c:v>
                </c:pt>
                <c:pt idx="315">
                  <c:v>13.134</c:v>
                </c:pt>
                <c:pt idx="316">
                  <c:v>18.456</c:v>
                </c:pt>
                <c:pt idx="317">
                  <c:v>27.582999999999998</c:v>
                </c:pt>
                <c:pt idx="318">
                  <c:v>17.635000000000002</c:v>
                </c:pt>
                <c:pt idx="319">
                  <c:v>13.847</c:v>
                </c:pt>
                <c:pt idx="320">
                  <c:v>16.428000000000001</c:v>
                </c:pt>
                <c:pt idx="321">
                  <c:v>15.704000000000001</c:v>
                </c:pt>
                <c:pt idx="322">
                  <c:v>16.378</c:v>
                </c:pt>
                <c:pt idx="323">
                  <c:v>15.444000000000001</c:v>
                </c:pt>
                <c:pt idx="324">
                  <c:v>13.763999999999999</c:v>
                </c:pt>
                <c:pt idx="325">
                  <c:v>18.129000000000001</c:v>
                </c:pt>
                <c:pt idx="326">
                  <c:v>14.843</c:v>
                </c:pt>
                <c:pt idx="327">
                  <c:v>14.628</c:v>
                </c:pt>
                <c:pt idx="328">
                  <c:v>20.102</c:v>
                </c:pt>
                <c:pt idx="329">
                  <c:v>25.702000000000002</c:v>
                </c:pt>
                <c:pt idx="330">
                  <c:v>16.087</c:v>
                </c:pt>
                <c:pt idx="331">
                  <c:v>16.805</c:v>
                </c:pt>
                <c:pt idx="332">
                  <c:v>15.119</c:v>
                </c:pt>
                <c:pt idx="333">
                  <c:v>16.408000000000001</c:v>
                </c:pt>
                <c:pt idx="334">
                  <c:v>18.625</c:v>
                </c:pt>
                <c:pt idx="335">
                  <c:v>27.117000000000001</c:v>
                </c:pt>
                <c:pt idx="336">
                  <c:v>15.052</c:v>
                </c:pt>
                <c:pt idx="337">
                  <c:v>16.831</c:v>
                </c:pt>
                <c:pt idx="338">
                  <c:v>15.634</c:v>
                </c:pt>
                <c:pt idx="339">
                  <c:v>14.462</c:v>
                </c:pt>
                <c:pt idx="340">
                  <c:v>16.747</c:v>
                </c:pt>
                <c:pt idx="341">
                  <c:v>14.944000000000001</c:v>
                </c:pt>
                <c:pt idx="342">
                  <c:v>17.001999999999999</c:v>
                </c:pt>
                <c:pt idx="343">
                  <c:v>22.943000000000001</c:v>
                </c:pt>
                <c:pt idx="344">
                  <c:v>24.509</c:v>
                </c:pt>
                <c:pt idx="345">
                  <c:v>13.753</c:v>
                </c:pt>
                <c:pt idx="346">
                  <c:v>32.545999999999999</c:v>
                </c:pt>
                <c:pt idx="347">
                  <c:v>15.426</c:v>
                </c:pt>
                <c:pt idx="348">
                  <c:v>85.438999999999993</c:v>
                </c:pt>
                <c:pt idx="349">
                  <c:v>23.571999999999999</c:v>
                </c:pt>
                <c:pt idx="350">
                  <c:v>16.591999999999999</c:v>
                </c:pt>
                <c:pt idx="351">
                  <c:v>13.683999999999999</c:v>
                </c:pt>
                <c:pt idx="352">
                  <c:v>15.837</c:v>
                </c:pt>
                <c:pt idx="353">
                  <c:v>15.738</c:v>
                </c:pt>
                <c:pt idx="354">
                  <c:v>15.503</c:v>
                </c:pt>
                <c:pt idx="355">
                  <c:v>15.863</c:v>
                </c:pt>
                <c:pt idx="356">
                  <c:v>15.589</c:v>
                </c:pt>
                <c:pt idx="357">
                  <c:v>16.652000000000001</c:v>
                </c:pt>
                <c:pt idx="358">
                  <c:v>15.532</c:v>
                </c:pt>
                <c:pt idx="359">
                  <c:v>14.048</c:v>
                </c:pt>
                <c:pt idx="360">
                  <c:v>26.018000000000001</c:v>
                </c:pt>
                <c:pt idx="361">
                  <c:v>77.478999999999999</c:v>
                </c:pt>
                <c:pt idx="362">
                  <c:v>17.023</c:v>
                </c:pt>
                <c:pt idx="363">
                  <c:v>17.405999999999999</c:v>
                </c:pt>
                <c:pt idx="364">
                  <c:v>13.818</c:v>
                </c:pt>
                <c:pt idx="365">
                  <c:v>16.297999999999998</c:v>
                </c:pt>
                <c:pt idx="366">
                  <c:v>16.73</c:v>
                </c:pt>
                <c:pt idx="367">
                  <c:v>13.208</c:v>
                </c:pt>
                <c:pt idx="368">
                  <c:v>15.018000000000001</c:v>
                </c:pt>
                <c:pt idx="369">
                  <c:v>16.465</c:v>
                </c:pt>
                <c:pt idx="370">
                  <c:v>16.677</c:v>
                </c:pt>
                <c:pt idx="371">
                  <c:v>15.773</c:v>
                </c:pt>
                <c:pt idx="372">
                  <c:v>14.523</c:v>
                </c:pt>
                <c:pt idx="373">
                  <c:v>16.484999999999999</c:v>
                </c:pt>
                <c:pt idx="374">
                  <c:v>13.987</c:v>
                </c:pt>
                <c:pt idx="375">
                  <c:v>16.449000000000002</c:v>
                </c:pt>
                <c:pt idx="376">
                  <c:v>14.804</c:v>
                </c:pt>
                <c:pt idx="377">
                  <c:v>16.167000000000002</c:v>
                </c:pt>
                <c:pt idx="378">
                  <c:v>16.895</c:v>
                </c:pt>
                <c:pt idx="379">
                  <c:v>15.663</c:v>
                </c:pt>
                <c:pt idx="380">
                  <c:v>16.114000000000001</c:v>
                </c:pt>
                <c:pt idx="381">
                  <c:v>77.073999999999998</c:v>
                </c:pt>
                <c:pt idx="382">
                  <c:v>17.07</c:v>
                </c:pt>
                <c:pt idx="383">
                  <c:v>14.542</c:v>
                </c:pt>
                <c:pt idx="384">
                  <c:v>16.462</c:v>
                </c:pt>
                <c:pt idx="385">
                  <c:v>14.874000000000001</c:v>
                </c:pt>
                <c:pt idx="386">
                  <c:v>16.803000000000001</c:v>
                </c:pt>
                <c:pt idx="387">
                  <c:v>15.186</c:v>
                </c:pt>
                <c:pt idx="388">
                  <c:v>15.308999999999999</c:v>
                </c:pt>
                <c:pt idx="389">
                  <c:v>16.010000000000002</c:v>
                </c:pt>
                <c:pt idx="390">
                  <c:v>14.394</c:v>
                </c:pt>
                <c:pt idx="391">
                  <c:v>15.558</c:v>
                </c:pt>
                <c:pt idx="392">
                  <c:v>14.585000000000001</c:v>
                </c:pt>
                <c:pt idx="393">
                  <c:v>16.728000000000002</c:v>
                </c:pt>
                <c:pt idx="394">
                  <c:v>15.101000000000001</c:v>
                </c:pt>
                <c:pt idx="395">
                  <c:v>15.275</c:v>
                </c:pt>
                <c:pt idx="396">
                  <c:v>24.009</c:v>
                </c:pt>
                <c:pt idx="397">
                  <c:v>15.071999999999999</c:v>
                </c:pt>
                <c:pt idx="398">
                  <c:v>16.346</c:v>
                </c:pt>
                <c:pt idx="399">
                  <c:v>15.35</c:v>
                </c:pt>
                <c:pt idx="400">
                  <c:v>30.501000000000001</c:v>
                </c:pt>
                <c:pt idx="401">
                  <c:v>15.462999999999999</c:v>
                </c:pt>
                <c:pt idx="402">
                  <c:v>16.001999999999999</c:v>
                </c:pt>
                <c:pt idx="403">
                  <c:v>16.332000000000001</c:v>
                </c:pt>
                <c:pt idx="404">
                  <c:v>24.875</c:v>
                </c:pt>
                <c:pt idx="405">
                  <c:v>14.127000000000001</c:v>
                </c:pt>
                <c:pt idx="406">
                  <c:v>15.974</c:v>
                </c:pt>
                <c:pt idx="407">
                  <c:v>16.827000000000002</c:v>
                </c:pt>
                <c:pt idx="408">
                  <c:v>15.866</c:v>
                </c:pt>
                <c:pt idx="409">
                  <c:v>17.538</c:v>
                </c:pt>
                <c:pt idx="410">
                  <c:v>13.448</c:v>
                </c:pt>
                <c:pt idx="411">
                  <c:v>14.803000000000001</c:v>
                </c:pt>
                <c:pt idx="412">
                  <c:v>14.276999999999999</c:v>
                </c:pt>
                <c:pt idx="413">
                  <c:v>16.399000000000001</c:v>
                </c:pt>
                <c:pt idx="414">
                  <c:v>16.384</c:v>
                </c:pt>
                <c:pt idx="415">
                  <c:v>14.561999999999999</c:v>
                </c:pt>
                <c:pt idx="416">
                  <c:v>15.621</c:v>
                </c:pt>
                <c:pt idx="417">
                  <c:v>16.832999999999998</c:v>
                </c:pt>
                <c:pt idx="418">
                  <c:v>14.894</c:v>
                </c:pt>
                <c:pt idx="419">
                  <c:v>16.286000000000001</c:v>
                </c:pt>
                <c:pt idx="420">
                  <c:v>16.14</c:v>
                </c:pt>
                <c:pt idx="421">
                  <c:v>13.965</c:v>
                </c:pt>
                <c:pt idx="422">
                  <c:v>17.765999999999998</c:v>
                </c:pt>
                <c:pt idx="423">
                  <c:v>15.007999999999999</c:v>
                </c:pt>
                <c:pt idx="424">
                  <c:v>30.768999999999998</c:v>
                </c:pt>
                <c:pt idx="425">
                  <c:v>14.567</c:v>
                </c:pt>
                <c:pt idx="426">
                  <c:v>15.951000000000001</c:v>
                </c:pt>
                <c:pt idx="427">
                  <c:v>16.460999999999999</c:v>
                </c:pt>
                <c:pt idx="428">
                  <c:v>15.606999999999999</c:v>
                </c:pt>
                <c:pt idx="429">
                  <c:v>15.372999999999999</c:v>
                </c:pt>
                <c:pt idx="430">
                  <c:v>16.867000000000001</c:v>
                </c:pt>
                <c:pt idx="431">
                  <c:v>14.321999999999999</c:v>
                </c:pt>
                <c:pt idx="432">
                  <c:v>15.972</c:v>
                </c:pt>
                <c:pt idx="433">
                  <c:v>16.876000000000001</c:v>
                </c:pt>
                <c:pt idx="434">
                  <c:v>15.68</c:v>
                </c:pt>
                <c:pt idx="435">
                  <c:v>14.999000000000001</c:v>
                </c:pt>
                <c:pt idx="436">
                  <c:v>14.401</c:v>
                </c:pt>
                <c:pt idx="437">
                  <c:v>172.703</c:v>
                </c:pt>
                <c:pt idx="438">
                  <c:v>14.08</c:v>
                </c:pt>
                <c:pt idx="439">
                  <c:v>16.399999999999999</c:v>
                </c:pt>
                <c:pt idx="440">
                  <c:v>16.355</c:v>
                </c:pt>
                <c:pt idx="441">
                  <c:v>16.652999999999999</c:v>
                </c:pt>
                <c:pt idx="442">
                  <c:v>14.096</c:v>
                </c:pt>
                <c:pt idx="443">
                  <c:v>16.163</c:v>
                </c:pt>
                <c:pt idx="444">
                  <c:v>16.747</c:v>
                </c:pt>
                <c:pt idx="445">
                  <c:v>13.218</c:v>
                </c:pt>
                <c:pt idx="446">
                  <c:v>15.519</c:v>
                </c:pt>
                <c:pt idx="447">
                  <c:v>25.177</c:v>
                </c:pt>
                <c:pt idx="448">
                  <c:v>15.808999999999999</c:v>
                </c:pt>
                <c:pt idx="449">
                  <c:v>74.259</c:v>
                </c:pt>
                <c:pt idx="450">
                  <c:v>20.111000000000001</c:v>
                </c:pt>
                <c:pt idx="451">
                  <c:v>13.579000000000001</c:v>
                </c:pt>
                <c:pt idx="452">
                  <c:v>15.848000000000001</c:v>
                </c:pt>
                <c:pt idx="453">
                  <c:v>15.545999999999999</c:v>
                </c:pt>
                <c:pt idx="454">
                  <c:v>15.541</c:v>
                </c:pt>
                <c:pt idx="455">
                  <c:v>14.8</c:v>
                </c:pt>
                <c:pt idx="456">
                  <c:v>21.869</c:v>
                </c:pt>
                <c:pt idx="457">
                  <c:v>26.545999999999999</c:v>
                </c:pt>
                <c:pt idx="458">
                  <c:v>14.294</c:v>
                </c:pt>
                <c:pt idx="459">
                  <c:v>31.533000000000001</c:v>
                </c:pt>
                <c:pt idx="460">
                  <c:v>14.888</c:v>
                </c:pt>
                <c:pt idx="461">
                  <c:v>17.303000000000001</c:v>
                </c:pt>
                <c:pt idx="462">
                  <c:v>15.521000000000001</c:v>
                </c:pt>
                <c:pt idx="463">
                  <c:v>14.515000000000001</c:v>
                </c:pt>
                <c:pt idx="464">
                  <c:v>15.134</c:v>
                </c:pt>
                <c:pt idx="465">
                  <c:v>73.239000000000004</c:v>
                </c:pt>
                <c:pt idx="466">
                  <c:v>21.736000000000001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9E4-4E99-AE2D-807B9048AE3C}"/>
            </c:ext>
          </c:extLst>
        </c:ser>
        <c:ser>
          <c:idx val="1"/>
          <c:order val="1"/>
          <c:tx>
            <c:v>Delay Bit</c:v>
          </c:tx>
          <c:spPr>
            <a:ln w="158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Sheet1!$G$8:$G$22</c:f>
              <c:numCache>
                <c:formatCode>General</c:formatCode>
                <c:ptCount val="15"/>
                <c:pt idx="0">
                  <c:v>5.7447300000000041</c:v>
                </c:pt>
                <c:pt idx="1">
                  <c:v>5.7608299999999986</c:v>
                </c:pt>
                <c:pt idx="2">
                  <c:v>5.7739850000000033</c:v>
                </c:pt>
                <c:pt idx="3">
                  <c:v>5.7908389999999983</c:v>
                </c:pt>
                <c:pt idx="4">
                  <c:v>5.8050580000000025</c:v>
                </c:pt>
                <c:pt idx="5">
                  <c:v>6.9521140000000017</c:v>
                </c:pt>
                <c:pt idx="6">
                  <c:v>6.9648540000000025</c:v>
                </c:pt>
                <c:pt idx="7">
                  <c:v>6.9829000000000008</c:v>
                </c:pt>
                <c:pt idx="8">
                  <c:v>9.0590570000000028</c:v>
                </c:pt>
                <c:pt idx="9">
                  <c:v>9.0754349999999988</c:v>
                </c:pt>
                <c:pt idx="10">
                  <c:v>9.090879000000001</c:v>
                </c:pt>
                <c:pt idx="11">
                  <c:v>9.1046419999999983</c:v>
                </c:pt>
                <c:pt idx="12">
                  <c:v>9.1227720000000048</c:v>
                </c:pt>
                <c:pt idx="13">
                  <c:v>9.1376150000000038</c:v>
                </c:pt>
                <c:pt idx="14">
                  <c:v>9.1522429999999986</c:v>
                </c:pt>
              </c:numCache>
            </c:numRef>
          </c:xVal>
          <c:yVal>
            <c:numRef>
              <c:f>Sheet1!$H$8:$H$22</c:f>
              <c:numCache>
                <c:formatCode>General</c:formatCode>
                <c:ptCount val="15"/>
                <c:pt idx="0">
                  <c:v>17.529</c:v>
                </c:pt>
                <c:pt idx="1">
                  <c:v>16.100999999999999</c:v>
                </c:pt>
                <c:pt idx="2">
                  <c:v>13.154</c:v>
                </c:pt>
                <c:pt idx="3">
                  <c:v>16.853999999999999</c:v>
                </c:pt>
                <c:pt idx="4">
                  <c:v>14.218999999999999</c:v>
                </c:pt>
                <c:pt idx="5">
                  <c:v>17.931999999999999</c:v>
                </c:pt>
                <c:pt idx="6">
                  <c:v>12.739000000000001</c:v>
                </c:pt>
                <c:pt idx="7">
                  <c:v>18.047000000000001</c:v>
                </c:pt>
                <c:pt idx="8">
                  <c:v>15.704000000000001</c:v>
                </c:pt>
                <c:pt idx="9">
                  <c:v>16.378</c:v>
                </c:pt>
                <c:pt idx="10">
                  <c:v>15.444000000000001</c:v>
                </c:pt>
                <c:pt idx="11">
                  <c:v>13.763999999999999</c:v>
                </c:pt>
                <c:pt idx="12">
                  <c:v>18.129000000000001</c:v>
                </c:pt>
                <c:pt idx="13">
                  <c:v>14.843</c:v>
                </c:pt>
                <c:pt idx="14">
                  <c:v>14.628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9E4-4E99-AE2D-807B9048AE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98911"/>
        <c:axId val="519209311"/>
      </c:scatterChart>
      <c:valAx>
        <c:axId val="519198911"/>
        <c:scaling>
          <c:orientation val="minMax"/>
          <c:min val="0.3000000000000000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Since Initial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209311"/>
        <c:crosses val="autoZero"/>
        <c:crossBetween val="midCat"/>
        <c:majorUnit val="0.5"/>
      </c:valAx>
      <c:valAx>
        <c:axId val="519209311"/>
        <c:scaling>
          <c:orientation val="minMax"/>
          <c:max val="1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RTT</a:t>
                </a:r>
                <a:r>
                  <a:rPr lang="en-US" baseline="0"/>
                  <a:t> 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19198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34_B79F05C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CE1F549-87F9-493D-93B7-29DDF290CAA8}" authorId="{FE983940-8D37-082A-1377-7F5F956094CB}" created="2022-01-23T23:30:38.127">
    <pc:sldMkLst xmlns:pc="http://schemas.microsoft.com/office/powerpoint/2013/main/command">
      <pc:docMk/>
      <pc:sldMk cId="3080652235" sldId="308"/>
    </pc:sldMkLst>
    <p188:txBody>
      <a:bodyPr/>
      <a:lstStyle/>
      <a:p>
        <a:r>
          <a:rPr lang="en-IL"/>
          <a:t>replace the diagram with a more detailed one about the spin-bit's value.
</a:t>
        </a:r>
      </a:p>
    </p188:txBody>
  </p188:cm>
</p188:cmLst>
</file>

<file path=ppt/comments/modernComment_14E_E68613A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74573BA-9F8C-4EC4-9AB7-4F9E68AF84C3}" authorId="{FE983940-8D37-082A-1377-7F5F956094CB}" created="2023-02-07T20:35:16.772">
    <pc:sldMkLst xmlns:pc="http://schemas.microsoft.com/office/powerpoint/2013/main/command">
      <pc:docMk/>
      <pc:sldMk cId="3867546536" sldId="334"/>
    </pc:sldMkLst>
    <p188:txBody>
      <a:bodyPr/>
      <a:lstStyle/>
      <a:p>
        <a:r>
          <a:rPr lang="en-IL"/>
          <a:t>TODO: add a useful note for presentin</a:t>
        </a:r>
      </a:p>
    </p188:txBody>
  </p188:cm>
</p188:cmLst>
</file>

<file path=ppt/comments/modernComment_150_C15AC8E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A6C9A37-2764-45D3-A00B-C563D80FF8BF}" authorId="{FE983940-8D37-082A-1377-7F5F956094CB}" created="2023-02-07T21:09:39.382">
    <pc:sldMkLst xmlns:pc="http://schemas.microsoft.com/office/powerpoint/2013/main/command">
      <pc:docMk/>
      <pc:sldMk cId="3243952364" sldId="336"/>
    </pc:sldMkLst>
    <p188:replyLst>
      <p188:reply id="{DBBA655A-7B22-48B1-B5A0-2292C61C5C30}" authorId="{1DD2C9C3-BEF1-F45C-FD10-D31DEFF1CAD9}" created="2023-02-22T16:57:08.988">
        <p188:txBody>
          <a:bodyPr/>
          <a:lstStyle/>
          <a:p>
            <a:r>
              <a:rPr lang="LID4096"/>
              <a:t>I got this bro.</a:t>
            </a:r>
          </a:p>
        </p188:txBody>
      </p188:reply>
    </p188:replyLst>
    <p188:txBody>
      <a:bodyPr/>
      <a:lstStyle/>
      <a:p>
        <a:r>
          <a:rPr lang="en-IL"/>
          <a:t>Dadu do this
I don't have power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1994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807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9530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0d60e239f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0d60e239f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e0d60e239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e0d60e239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e0d60e239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e0d60e239f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540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56531" y="1188113"/>
            <a:ext cx="5031000" cy="25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 b="1">
                <a:solidFill>
                  <a:srgbClr val="19191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56475" y="3799788"/>
            <a:ext cx="5031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028425" y="-337265"/>
            <a:ext cx="3877361" cy="19381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6010232" y="4359938"/>
            <a:ext cx="3009008" cy="1504130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-1833870" y="1700000"/>
            <a:ext cx="3220942" cy="1610071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028425" y="-608876"/>
            <a:ext cx="3877361" cy="19381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6588728" y="2004211"/>
            <a:ext cx="4841837" cy="2420317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6927898" y="2004211"/>
            <a:ext cx="4841837" cy="2420317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-458000" y="41155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200960" y="-337237"/>
            <a:ext cx="2610341" cy="1525361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/>
          <p:nvPr/>
        </p:nvSpPr>
        <p:spPr>
          <a:xfrm>
            <a:off x="7254425" y="-88810"/>
            <a:ext cx="2339156" cy="1169287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7254425" y="-252675"/>
            <a:ext cx="2339156" cy="1169287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-271600" y="4603502"/>
            <a:ext cx="1983140" cy="1158854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/>
          <p:nvPr/>
        </p:nvSpPr>
        <p:spPr>
          <a:xfrm rot="-5400000">
            <a:off x="8103167" y="878807"/>
            <a:ext cx="2087277" cy="1219707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6"/>
          <p:cNvSpPr/>
          <p:nvPr/>
        </p:nvSpPr>
        <p:spPr>
          <a:xfrm rot="-5400000">
            <a:off x="-793252" y="3853204"/>
            <a:ext cx="1857149" cy="928344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7220829" y="-411028"/>
            <a:ext cx="2406326" cy="1202864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 rot="-5400000">
            <a:off x="7974050" y="811350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0000" y="786338"/>
            <a:ext cx="42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720000" y="1776838"/>
            <a:ext cx="4232400" cy="25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5248475" y="41789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2317950" y="905550"/>
            <a:ext cx="4508100" cy="3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-371550" y="1260424"/>
            <a:ext cx="1666100" cy="2622681"/>
            <a:chOff x="-371550" y="1260424"/>
            <a:chExt cx="1666100" cy="2622681"/>
          </a:xfrm>
        </p:grpSpPr>
        <p:sp>
          <p:nvSpPr>
            <p:cNvPr id="51" name="Google Shape;51;p8"/>
            <p:cNvSpPr/>
            <p:nvPr/>
          </p:nvSpPr>
          <p:spPr>
            <a:xfrm rot="5400000">
              <a:off x="-783077" y="1805478"/>
              <a:ext cx="2622681" cy="1532572"/>
            </a:xfrm>
            <a:custGeom>
              <a:avLst/>
              <a:gdLst/>
              <a:ahLst/>
              <a:cxnLst/>
              <a:rect l="l" t="t" r="r" b="b"/>
              <a:pathLst>
                <a:path w="86600" h="50605" extrusionOk="0">
                  <a:moveTo>
                    <a:pt x="43297" y="1"/>
                  </a:moveTo>
                  <a:cubicBezTo>
                    <a:pt x="42353" y="1"/>
                    <a:pt x="41405" y="366"/>
                    <a:pt x="40675" y="1096"/>
                  </a:cubicBezTo>
                  <a:lnTo>
                    <a:pt x="1438" y="40333"/>
                  </a:lnTo>
                  <a:cubicBezTo>
                    <a:pt x="0" y="41771"/>
                    <a:pt x="0" y="44122"/>
                    <a:pt x="1438" y="45560"/>
                  </a:cubicBezTo>
                  <a:lnTo>
                    <a:pt x="6483" y="50604"/>
                  </a:lnTo>
                  <a:lnTo>
                    <a:pt x="40675" y="16412"/>
                  </a:lnTo>
                  <a:cubicBezTo>
                    <a:pt x="41405" y="15693"/>
                    <a:pt x="42353" y="15333"/>
                    <a:pt x="43297" y="15333"/>
                  </a:cubicBezTo>
                  <a:cubicBezTo>
                    <a:pt x="44241" y="15333"/>
                    <a:pt x="45183" y="15693"/>
                    <a:pt x="45902" y="16412"/>
                  </a:cubicBezTo>
                  <a:lnTo>
                    <a:pt x="80117" y="50604"/>
                  </a:lnTo>
                  <a:lnTo>
                    <a:pt x="85162" y="45560"/>
                  </a:lnTo>
                  <a:cubicBezTo>
                    <a:pt x="86600" y="44122"/>
                    <a:pt x="86600" y="41771"/>
                    <a:pt x="85162" y="40333"/>
                  </a:cubicBezTo>
                  <a:lnTo>
                    <a:pt x="45902" y="1096"/>
                  </a:lnTo>
                  <a:cubicBezTo>
                    <a:pt x="45183" y="366"/>
                    <a:pt x="44241" y="1"/>
                    <a:pt x="432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 rot="-5400000">
              <a:off x="-849506" y="2094083"/>
              <a:ext cx="1911349" cy="955437"/>
            </a:xfrm>
            <a:custGeom>
              <a:avLst/>
              <a:gdLst/>
              <a:ahLst/>
              <a:cxnLst/>
              <a:rect l="l" t="t" r="r" b="b"/>
              <a:pathLst>
                <a:path w="92649" h="46313" extrusionOk="0">
                  <a:moveTo>
                    <a:pt x="0" y="0"/>
                  </a:moveTo>
                  <a:cubicBezTo>
                    <a:pt x="0" y="936"/>
                    <a:pt x="366" y="1872"/>
                    <a:pt x="1096" y="2602"/>
                  </a:cubicBezTo>
                  <a:lnTo>
                    <a:pt x="43711" y="45217"/>
                  </a:lnTo>
                  <a:cubicBezTo>
                    <a:pt x="44430" y="45947"/>
                    <a:pt x="45377" y="46312"/>
                    <a:pt x="46324" y="46312"/>
                  </a:cubicBezTo>
                  <a:cubicBezTo>
                    <a:pt x="47272" y="46312"/>
                    <a:pt x="48219" y="45947"/>
                    <a:pt x="48938" y="45217"/>
                  </a:cubicBezTo>
                  <a:lnTo>
                    <a:pt x="91553" y="2602"/>
                  </a:lnTo>
                  <a:cubicBezTo>
                    <a:pt x="92283" y="1872"/>
                    <a:pt x="92648" y="936"/>
                    <a:pt x="9264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8"/>
          <p:cNvGrpSpPr/>
          <p:nvPr/>
        </p:nvGrpSpPr>
        <p:grpSpPr>
          <a:xfrm flipH="1">
            <a:off x="7849450" y="1260424"/>
            <a:ext cx="1666100" cy="2622681"/>
            <a:chOff x="-371550" y="1260424"/>
            <a:chExt cx="1666100" cy="2622681"/>
          </a:xfrm>
        </p:grpSpPr>
        <p:sp>
          <p:nvSpPr>
            <p:cNvPr id="54" name="Google Shape;54;p8"/>
            <p:cNvSpPr/>
            <p:nvPr/>
          </p:nvSpPr>
          <p:spPr>
            <a:xfrm rot="5400000">
              <a:off x="-783077" y="1805478"/>
              <a:ext cx="2622681" cy="1532572"/>
            </a:xfrm>
            <a:custGeom>
              <a:avLst/>
              <a:gdLst/>
              <a:ahLst/>
              <a:cxnLst/>
              <a:rect l="l" t="t" r="r" b="b"/>
              <a:pathLst>
                <a:path w="86600" h="50605" extrusionOk="0">
                  <a:moveTo>
                    <a:pt x="43297" y="1"/>
                  </a:moveTo>
                  <a:cubicBezTo>
                    <a:pt x="42353" y="1"/>
                    <a:pt x="41405" y="366"/>
                    <a:pt x="40675" y="1096"/>
                  </a:cubicBezTo>
                  <a:lnTo>
                    <a:pt x="1438" y="40333"/>
                  </a:lnTo>
                  <a:cubicBezTo>
                    <a:pt x="0" y="41771"/>
                    <a:pt x="0" y="44122"/>
                    <a:pt x="1438" y="45560"/>
                  </a:cubicBezTo>
                  <a:lnTo>
                    <a:pt x="6483" y="50604"/>
                  </a:lnTo>
                  <a:lnTo>
                    <a:pt x="40675" y="16412"/>
                  </a:lnTo>
                  <a:cubicBezTo>
                    <a:pt x="41405" y="15693"/>
                    <a:pt x="42353" y="15333"/>
                    <a:pt x="43297" y="15333"/>
                  </a:cubicBezTo>
                  <a:cubicBezTo>
                    <a:pt x="44241" y="15333"/>
                    <a:pt x="45183" y="15693"/>
                    <a:pt x="45902" y="16412"/>
                  </a:cubicBezTo>
                  <a:lnTo>
                    <a:pt x="80117" y="50604"/>
                  </a:lnTo>
                  <a:lnTo>
                    <a:pt x="85162" y="45560"/>
                  </a:lnTo>
                  <a:cubicBezTo>
                    <a:pt x="86600" y="44122"/>
                    <a:pt x="86600" y="41771"/>
                    <a:pt x="85162" y="40333"/>
                  </a:cubicBezTo>
                  <a:lnTo>
                    <a:pt x="45902" y="1096"/>
                  </a:lnTo>
                  <a:cubicBezTo>
                    <a:pt x="45183" y="366"/>
                    <a:pt x="44241" y="1"/>
                    <a:pt x="432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-5400000">
              <a:off x="-849506" y="2094083"/>
              <a:ext cx="1911349" cy="955437"/>
            </a:xfrm>
            <a:custGeom>
              <a:avLst/>
              <a:gdLst/>
              <a:ahLst/>
              <a:cxnLst/>
              <a:rect l="l" t="t" r="r" b="b"/>
              <a:pathLst>
                <a:path w="92649" h="46313" extrusionOk="0">
                  <a:moveTo>
                    <a:pt x="0" y="0"/>
                  </a:moveTo>
                  <a:cubicBezTo>
                    <a:pt x="0" y="936"/>
                    <a:pt x="366" y="1872"/>
                    <a:pt x="1096" y="2602"/>
                  </a:cubicBezTo>
                  <a:lnTo>
                    <a:pt x="43711" y="45217"/>
                  </a:lnTo>
                  <a:cubicBezTo>
                    <a:pt x="44430" y="45947"/>
                    <a:pt x="45377" y="46312"/>
                    <a:pt x="46324" y="46312"/>
                  </a:cubicBezTo>
                  <a:cubicBezTo>
                    <a:pt x="47272" y="46312"/>
                    <a:pt x="48219" y="45947"/>
                    <a:pt x="48938" y="45217"/>
                  </a:cubicBezTo>
                  <a:lnTo>
                    <a:pt x="91553" y="2602"/>
                  </a:lnTo>
                  <a:cubicBezTo>
                    <a:pt x="92283" y="1872"/>
                    <a:pt x="92648" y="936"/>
                    <a:pt x="9264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 rot="10800000">
            <a:off x="3489500" y="-15605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489500" y="4034431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2137800" y="1494300"/>
            <a:ext cx="486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2137800" y="2336101"/>
            <a:ext cx="4868400" cy="13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 flipH="1">
            <a:off x="-355156" y="-411025"/>
            <a:ext cx="2010947" cy="1005224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rot="5400000" flipH="1">
            <a:off x="-782962" y="610497"/>
            <a:ext cx="1809290" cy="105726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 rot="5400000">
            <a:off x="7847462" y="-36258"/>
            <a:ext cx="2305570" cy="11524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 rot="-5400000">
            <a:off x="-1317079" y="126064"/>
            <a:ext cx="3455113" cy="1727128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3"/>
          <p:cNvSpPr/>
          <p:nvPr/>
        </p:nvSpPr>
        <p:spPr>
          <a:xfrm>
            <a:off x="-931570" y="3439104"/>
            <a:ext cx="3303141" cy="1930201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3"/>
          <p:cNvSpPr/>
          <p:nvPr/>
        </p:nvSpPr>
        <p:spPr>
          <a:xfrm flipH="1">
            <a:off x="6145150" y="-596640"/>
            <a:ext cx="3877361" cy="19381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3"/>
          <p:cNvSpPr/>
          <p:nvPr/>
        </p:nvSpPr>
        <p:spPr>
          <a:xfrm flipH="1">
            <a:off x="6145150" y="-868251"/>
            <a:ext cx="3877361" cy="19381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3"/>
          <p:cNvSpPr/>
          <p:nvPr/>
        </p:nvSpPr>
        <p:spPr>
          <a:xfrm rot="-5400000" flipH="1">
            <a:off x="7198651" y="2319647"/>
            <a:ext cx="3564673" cy="2083028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title" hasCustomPrompt="1"/>
          </p:nvPr>
        </p:nvSpPr>
        <p:spPr>
          <a:xfrm>
            <a:off x="2223600" y="764074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5" name="Google Shape;185;p23"/>
          <p:cNvSpPr txBox="1">
            <a:spLocks noGrp="1"/>
          </p:cNvSpPr>
          <p:nvPr>
            <p:ph type="subTitle" idx="1"/>
          </p:nvPr>
        </p:nvSpPr>
        <p:spPr>
          <a:xfrm>
            <a:off x="2223600" y="1394588"/>
            <a:ext cx="4696800" cy="4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04520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7" name="Google Shape;187;p23"/>
          <p:cNvSpPr txBox="1">
            <a:spLocks noGrp="1"/>
          </p:cNvSpPr>
          <p:nvPr>
            <p:ph type="subTitle" idx="3"/>
          </p:nvPr>
        </p:nvSpPr>
        <p:spPr>
          <a:xfrm>
            <a:off x="2223600" y="2680587"/>
            <a:ext cx="4696800" cy="4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2915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9" name="Google Shape;189;p23"/>
          <p:cNvSpPr txBox="1">
            <a:spLocks noGrp="1"/>
          </p:cNvSpPr>
          <p:nvPr>
            <p:ph type="subTitle" idx="5"/>
          </p:nvPr>
        </p:nvSpPr>
        <p:spPr>
          <a:xfrm>
            <a:off x="2223600" y="3966034"/>
            <a:ext cx="4696800" cy="4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 flipH="1">
            <a:off x="-355156" y="-411025"/>
            <a:ext cx="2010947" cy="1005224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5"/>
          <p:cNvSpPr/>
          <p:nvPr/>
        </p:nvSpPr>
        <p:spPr>
          <a:xfrm rot="5400000" flipH="1">
            <a:off x="-782962" y="610497"/>
            <a:ext cx="1809290" cy="105726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5"/>
          <p:cNvSpPr/>
          <p:nvPr/>
        </p:nvSpPr>
        <p:spPr>
          <a:xfrm rot="5400000">
            <a:off x="7847462" y="-36258"/>
            <a:ext cx="2305570" cy="1152499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 b="1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jalla One"/>
              <a:buNone/>
              <a:defRPr sz="35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5" r:id="rId5"/>
    <p:sldLayoutId id="2147483658" r:id="rId6"/>
    <p:sldLayoutId id="2147483661" r:id="rId7"/>
    <p:sldLayoutId id="2147483669" r:id="rId8"/>
    <p:sldLayoutId id="2147483671" r:id="rId9"/>
    <p:sldLayoutId id="214748367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4_B79F05CB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E_E68613A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0_C15AC8EC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ctrTitle"/>
          </p:nvPr>
        </p:nvSpPr>
        <p:spPr>
          <a:xfrm>
            <a:off x="1968910" y="1188113"/>
            <a:ext cx="5213555" cy="25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dk1"/>
                </a:solidFill>
              </a:rPr>
              <a:t>QUIC Latency Delay Bit </a:t>
            </a:r>
            <a:br>
              <a:rPr lang="en-US" sz="4400" dirty="0">
                <a:solidFill>
                  <a:schemeClr val="dk1"/>
                </a:solidFill>
              </a:rPr>
            </a:br>
            <a:r>
              <a:rPr lang="en-US" sz="4400" dirty="0">
                <a:solidFill>
                  <a:schemeClr val="dk1"/>
                </a:solidFill>
              </a:rPr>
              <a:t>&amp; Q Bit Implementation and Analysis</a:t>
            </a:r>
            <a:endParaRPr lang="fr-FR" sz="4400" dirty="0">
              <a:solidFill>
                <a:schemeClr val="accent1"/>
              </a:solidFill>
            </a:endParaRPr>
          </a:p>
        </p:txBody>
      </p:sp>
      <p:sp>
        <p:nvSpPr>
          <p:cNvPr id="225" name="Google Shape;225;p32"/>
          <p:cNvSpPr txBox="1">
            <a:spLocks noGrp="1"/>
          </p:cNvSpPr>
          <p:nvPr>
            <p:ph type="subTitle" idx="1"/>
          </p:nvPr>
        </p:nvSpPr>
        <p:spPr>
          <a:xfrm>
            <a:off x="2056475" y="3799788"/>
            <a:ext cx="5031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Calculating RTT of QUIC connections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D421-461E-CEC7-5423-2CDF70133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230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770725"/>
          </a:xfrm>
        </p:spPr>
        <p:txBody>
          <a:bodyPr/>
          <a:lstStyle/>
          <a:p>
            <a:pPr algn="ctr"/>
            <a:r>
              <a:rPr lang="en-US" sz="4400" dirty="0"/>
              <a:t>Objectives</a:t>
            </a:r>
            <a:endParaRPr lang="en-IL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1DF4B-2098-4462-A8C0-2123A1E9F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15749"/>
            <a:ext cx="7704000" cy="3482727"/>
          </a:xfrm>
        </p:spPr>
        <p:txBody>
          <a:bodyPr/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Implement the Latency Delay Bit and Q Bit mechanisms in </a:t>
            </a:r>
            <a:r>
              <a:rPr lang="en-US" sz="1800" dirty="0" err="1"/>
              <a:t>aioquic’s</a:t>
            </a:r>
            <a:r>
              <a:rPr lang="en-US" sz="1800" dirty="0"/>
              <a:t> implementation of the QUIC protocol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Create a “middle-box” observer that estimates RTT by the Delay Bit and packet loss by the Q Bit.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Setup a network to test the QUIC protocol on different challenges – delay, reordering, Sporadic loss and burst loss. 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Perform measurements on said network with different scenarios and compare RTT results of the Latency Delay Bit and Latency Spin Bit in edge cases.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Perform measurements on the Q Bit accuracy in an environment of changing loss rates.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2746776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770725"/>
          </a:xfrm>
        </p:spPr>
        <p:txBody>
          <a:bodyPr/>
          <a:lstStyle/>
          <a:p>
            <a:pPr algn="ctr"/>
            <a:r>
              <a:rPr lang="en-US" sz="4400" dirty="0"/>
              <a:t>Objectives</a:t>
            </a:r>
            <a:endParaRPr lang="en-IL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52AB30-EA54-24BD-86FC-0B5D81973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215748"/>
            <a:ext cx="7447562" cy="289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82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Milestones</a:t>
            </a:r>
            <a:endParaRPr dirty="0"/>
          </a:p>
        </p:txBody>
      </p:sp>
      <p:sp>
        <p:nvSpPr>
          <p:cNvPr id="519" name="Google Shape;519;p50"/>
          <p:cNvSpPr txBox="1"/>
          <p:nvPr/>
        </p:nvSpPr>
        <p:spPr>
          <a:xfrm>
            <a:off x="2910273" y="2045913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n aioquic, alongside spin bit</a:t>
            </a:r>
            <a:endParaRPr dirty="0">
              <a:solidFill>
                <a:srgbClr val="24242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0" name="Google Shape;520;p50"/>
          <p:cNvSpPr txBox="1"/>
          <p:nvPr/>
        </p:nvSpPr>
        <p:spPr>
          <a:xfrm>
            <a:off x="635794" y="1683075"/>
            <a:ext cx="1154009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Research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521" name="Google Shape;521;p50"/>
          <p:cNvSpPr txBox="1"/>
          <p:nvPr/>
        </p:nvSpPr>
        <p:spPr>
          <a:xfrm>
            <a:off x="503274" y="3456625"/>
            <a:ext cx="1286529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Measure &amp; Analyze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522" name="Google Shape;522;p50"/>
          <p:cNvSpPr txBox="1"/>
          <p:nvPr/>
        </p:nvSpPr>
        <p:spPr>
          <a:xfrm>
            <a:off x="2790809" y="1683075"/>
            <a:ext cx="2214127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Implement </a:t>
            </a:r>
            <a:r>
              <a:rPr lang="en-US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Delay</a:t>
            </a:r>
            <a:r>
              <a:rPr lang="en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 Bit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523" name="Google Shape;523;p50"/>
          <p:cNvCxnSpPr>
            <a:cxnSpLocks/>
            <a:stCxn id="520" idx="3"/>
            <a:endCxn id="522" idx="1"/>
          </p:cNvCxnSpPr>
          <p:nvPr/>
        </p:nvCxnSpPr>
        <p:spPr>
          <a:xfrm>
            <a:off x="1789803" y="1894875"/>
            <a:ext cx="100100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50"/>
          <p:cNvSpPr txBox="1"/>
          <p:nvPr/>
        </p:nvSpPr>
        <p:spPr>
          <a:xfrm>
            <a:off x="5921309" y="2032075"/>
            <a:ext cx="214447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QRED - QUIC RTT Estimator using Delay bit</a:t>
            </a:r>
            <a:endParaRPr dirty="0">
              <a:solidFill>
                <a:srgbClr val="24242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5" name="Google Shape;525;p50"/>
          <p:cNvSpPr txBox="1"/>
          <p:nvPr/>
        </p:nvSpPr>
        <p:spPr>
          <a:xfrm>
            <a:off x="6005948" y="1683075"/>
            <a:ext cx="19752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Implement QRED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526" name="Google Shape;526;p50"/>
          <p:cNvCxnSpPr>
            <a:cxnSpLocks/>
            <a:stCxn id="522" idx="3"/>
            <a:endCxn id="525" idx="1"/>
          </p:cNvCxnSpPr>
          <p:nvPr/>
        </p:nvCxnSpPr>
        <p:spPr>
          <a:xfrm>
            <a:off x="5004936" y="1894875"/>
            <a:ext cx="100101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7" name="Google Shape;527;p50"/>
          <p:cNvSpPr txBox="1"/>
          <p:nvPr/>
        </p:nvSpPr>
        <p:spPr>
          <a:xfrm>
            <a:off x="2918946" y="388022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To estimate loss rate as well</a:t>
            </a:r>
            <a:endParaRPr dirty="0">
              <a:solidFill>
                <a:srgbClr val="24242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8" name="Google Shape;528;p50"/>
          <p:cNvSpPr txBox="1"/>
          <p:nvPr/>
        </p:nvSpPr>
        <p:spPr>
          <a:xfrm>
            <a:off x="2910273" y="3456625"/>
            <a:ext cx="19752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Modify QRED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529" name="Google Shape;529;p50"/>
          <p:cNvCxnSpPr>
            <a:cxnSpLocks/>
            <a:stCxn id="521" idx="3"/>
            <a:endCxn id="528" idx="1"/>
          </p:cNvCxnSpPr>
          <p:nvPr/>
        </p:nvCxnSpPr>
        <p:spPr>
          <a:xfrm>
            <a:off x="1789803" y="3668425"/>
            <a:ext cx="112047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" name="Google Shape;530;p50"/>
          <p:cNvSpPr txBox="1"/>
          <p:nvPr/>
        </p:nvSpPr>
        <p:spPr>
          <a:xfrm>
            <a:off x="6005948" y="3813931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In same distribution</a:t>
            </a:r>
            <a:endParaRPr dirty="0">
              <a:solidFill>
                <a:srgbClr val="24242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50"/>
          <p:cNvSpPr txBox="1"/>
          <p:nvPr/>
        </p:nvSpPr>
        <p:spPr>
          <a:xfrm>
            <a:off x="6005948" y="3456625"/>
            <a:ext cx="19752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Implement Q bit</a:t>
            </a:r>
            <a:endParaRPr sz="2000" b="1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532" name="Google Shape;532;p50"/>
          <p:cNvCxnSpPr>
            <a:cxnSpLocks/>
            <a:stCxn id="528" idx="3"/>
            <a:endCxn id="531" idx="1"/>
          </p:cNvCxnSpPr>
          <p:nvPr/>
        </p:nvCxnSpPr>
        <p:spPr>
          <a:xfrm>
            <a:off x="4885473" y="3668425"/>
            <a:ext cx="112047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50"/>
          <p:cNvCxnSpPr>
            <a:stCxn id="525" idx="3"/>
            <a:endCxn id="531" idx="3"/>
          </p:cNvCxnSpPr>
          <p:nvPr/>
        </p:nvCxnSpPr>
        <p:spPr>
          <a:xfrm>
            <a:off x="7981148" y="1894875"/>
            <a:ext cx="600" cy="1773600"/>
          </a:xfrm>
          <a:prstGeom prst="bentConnector3">
            <a:avLst>
              <a:gd name="adj1" fmla="val 7380873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519;p50">
            <a:extLst>
              <a:ext uri="{FF2B5EF4-FFF2-40B4-BE49-F238E27FC236}">
                <a16:creationId xmlns:a16="http://schemas.microsoft.com/office/drawing/2014/main" id="{5AD58B8F-23EC-49B7-A283-E80CCF7A7C85}"/>
              </a:ext>
            </a:extLst>
          </p:cNvPr>
          <p:cNvSpPr txBox="1"/>
          <p:nvPr/>
        </p:nvSpPr>
        <p:spPr>
          <a:xfrm>
            <a:off x="276375" y="2022840"/>
            <a:ext cx="1975200" cy="42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42424"/>
                </a:solidFill>
                <a:latin typeface="Lato"/>
                <a:ea typeface="Lato"/>
                <a:cs typeface="Lato"/>
                <a:sym typeface="Lato"/>
              </a:rPr>
              <a:t>Delay bit, Q bit</a:t>
            </a:r>
            <a:endParaRPr dirty="0">
              <a:solidFill>
                <a:srgbClr val="24242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HOW IT WORKS</a:t>
            </a:r>
            <a:endParaRPr lang="en-IL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02833873-5CB7-4552-8456-55FC01512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51" y="1287367"/>
            <a:ext cx="4374676" cy="2628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D34837B4-2FEB-40CE-81F2-510708BF3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527" y="931934"/>
            <a:ext cx="3719261" cy="3253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98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460;p48">
            <a:extLst>
              <a:ext uri="{FF2B5EF4-FFF2-40B4-BE49-F238E27FC236}">
                <a16:creationId xmlns:a16="http://schemas.microsoft.com/office/drawing/2014/main" id="{D60F7C05-F4B5-49D6-95A4-40F1C4E11F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7297" y="472556"/>
            <a:ext cx="33429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</a:t>
            </a:r>
            <a:endParaRPr dirty="0"/>
          </a:p>
        </p:txBody>
      </p:sp>
      <p:sp>
        <p:nvSpPr>
          <p:cNvPr id="21" name="Google Shape;462;p48">
            <a:extLst>
              <a:ext uri="{FF2B5EF4-FFF2-40B4-BE49-F238E27FC236}">
                <a16:creationId xmlns:a16="http://schemas.microsoft.com/office/drawing/2014/main" id="{401FC70A-F7A1-49FE-97FF-9ED6B500E29C}"/>
              </a:ext>
            </a:extLst>
          </p:cNvPr>
          <p:cNvSpPr/>
          <p:nvPr/>
        </p:nvSpPr>
        <p:spPr>
          <a:xfrm>
            <a:off x="2799000" y="1591291"/>
            <a:ext cx="3546000" cy="2565600"/>
          </a:xfrm>
          <a:prstGeom prst="roundRect">
            <a:avLst>
              <a:gd name="adj" fmla="val 429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463;p48">
            <a:extLst>
              <a:ext uri="{FF2B5EF4-FFF2-40B4-BE49-F238E27FC236}">
                <a16:creationId xmlns:a16="http://schemas.microsoft.com/office/drawing/2014/main" id="{654F0A0D-1E86-408D-92BD-003A6773F8DF}"/>
              </a:ext>
            </a:extLst>
          </p:cNvPr>
          <p:cNvGrpSpPr/>
          <p:nvPr/>
        </p:nvGrpSpPr>
        <p:grpSpPr>
          <a:xfrm>
            <a:off x="3047869" y="3790356"/>
            <a:ext cx="3048519" cy="300593"/>
            <a:chOff x="4841943" y="3886997"/>
            <a:chExt cx="3311448" cy="326519"/>
          </a:xfrm>
        </p:grpSpPr>
        <p:grpSp>
          <p:nvGrpSpPr>
            <p:cNvPr id="23" name="Google Shape;464;p48">
              <a:extLst>
                <a:ext uri="{FF2B5EF4-FFF2-40B4-BE49-F238E27FC236}">
                  <a16:creationId xmlns:a16="http://schemas.microsoft.com/office/drawing/2014/main" id="{366DB193-BB83-44F7-A6BB-E4FFA367E66E}"/>
                </a:ext>
              </a:extLst>
            </p:cNvPr>
            <p:cNvGrpSpPr/>
            <p:nvPr/>
          </p:nvGrpSpPr>
          <p:grpSpPr>
            <a:xfrm>
              <a:off x="4841949" y="3886997"/>
              <a:ext cx="3311442" cy="95507"/>
              <a:chOff x="5238562" y="4064338"/>
              <a:chExt cx="2868043" cy="82719"/>
            </a:xfrm>
          </p:grpSpPr>
          <p:sp>
            <p:nvSpPr>
              <p:cNvPr id="60" name="Google Shape;465;p48">
                <a:extLst>
                  <a:ext uri="{FF2B5EF4-FFF2-40B4-BE49-F238E27FC236}">
                    <a16:creationId xmlns:a16="http://schemas.microsoft.com/office/drawing/2014/main" id="{47633263-BB9C-4688-84C3-417B80C021B5}"/>
                  </a:ext>
                </a:extLst>
              </p:cNvPr>
              <p:cNvSpPr/>
              <p:nvPr/>
            </p:nvSpPr>
            <p:spPr>
              <a:xfrm>
                <a:off x="5238825" y="4091082"/>
                <a:ext cx="2867780" cy="29230"/>
              </a:xfrm>
              <a:custGeom>
                <a:avLst/>
                <a:gdLst/>
                <a:ahLst/>
                <a:cxnLst/>
                <a:rect l="l" t="t" r="r" b="b"/>
                <a:pathLst>
                  <a:path w="214976" h="1150" extrusionOk="0">
                    <a:moveTo>
                      <a:pt x="0" y="1"/>
                    </a:moveTo>
                    <a:lnTo>
                      <a:pt x="0" y="1149"/>
                    </a:lnTo>
                    <a:lnTo>
                      <a:pt x="214975" y="1149"/>
                    </a:lnTo>
                    <a:lnTo>
                      <a:pt x="21497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66;p48">
                <a:extLst>
                  <a:ext uri="{FF2B5EF4-FFF2-40B4-BE49-F238E27FC236}">
                    <a16:creationId xmlns:a16="http://schemas.microsoft.com/office/drawing/2014/main" id="{55BB6672-8D40-413E-B6A3-F6252E160C00}"/>
                  </a:ext>
                </a:extLst>
              </p:cNvPr>
              <p:cNvSpPr/>
              <p:nvPr/>
            </p:nvSpPr>
            <p:spPr>
              <a:xfrm>
                <a:off x="5238562" y="4091092"/>
                <a:ext cx="1052366" cy="29216"/>
              </a:xfrm>
              <a:custGeom>
                <a:avLst/>
                <a:gdLst/>
                <a:ahLst/>
                <a:cxnLst/>
                <a:rect l="l" t="t" r="r" b="b"/>
                <a:pathLst>
                  <a:path w="109110" h="1150" extrusionOk="0">
                    <a:moveTo>
                      <a:pt x="0" y="1"/>
                    </a:moveTo>
                    <a:lnTo>
                      <a:pt x="0" y="1149"/>
                    </a:lnTo>
                    <a:lnTo>
                      <a:pt x="109109" y="1149"/>
                    </a:lnTo>
                    <a:lnTo>
                      <a:pt x="1091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67;p48">
                <a:extLst>
                  <a:ext uri="{FF2B5EF4-FFF2-40B4-BE49-F238E27FC236}">
                    <a16:creationId xmlns:a16="http://schemas.microsoft.com/office/drawing/2014/main" id="{0F3DFCA4-3BC3-4799-8180-5AAD73344523}"/>
                  </a:ext>
                </a:extLst>
              </p:cNvPr>
              <p:cNvSpPr/>
              <p:nvPr/>
            </p:nvSpPr>
            <p:spPr>
              <a:xfrm>
                <a:off x="6244244" y="4064338"/>
                <a:ext cx="82693" cy="82719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3256" extrusionOk="0">
                    <a:moveTo>
                      <a:pt x="1625" y="1"/>
                    </a:moveTo>
                    <a:cubicBezTo>
                      <a:pt x="728" y="1"/>
                      <a:pt x="1" y="729"/>
                      <a:pt x="1" y="1626"/>
                    </a:cubicBezTo>
                    <a:cubicBezTo>
                      <a:pt x="1" y="2527"/>
                      <a:pt x="728" y="3255"/>
                      <a:pt x="1625" y="3255"/>
                    </a:cubicBezTo>
                    <a:cubicBezTo>
                      <a:pt x="2527" y="3255"/>
                      <a:pt x="3254" y="2527"/>
                      <a:pt x="3254" y="1626"/>
                    </a:cubicBezTo>
                    <a:cubicBezTo>
                      <a:pt x="3254" y="729"/>
                      <a:pt x="2527" y="1"/>
                      <a:pt x="16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468;p48">
              <a:extLst>
                <a:ext uri="{FF2B5EF4-FFF2-40B4-BE49-F238E27FC236}">
                  <a16:creationId xmlns:a16="http://schemas.microsoft.com/office/drawing/2014/main" id="{43FE1E21-F263-46A1-9DB6-54996003A02F}"/>
                </a:ext>
              </a:extLst>
            </p:cNvPr>
            <p:cNvGrpSpPr/>
            <p:nvPr/>
          </p:nvGrpSpPr>
          <p:grpSpPr>
            <a:xfrm>
              <a:off x="4841943" y="4088524"/>
              <a:ext cx="1580463" cy="119299"/>
              <a:chOff x="950116" y="4374618"/>
              <a:chExt cx="1885769" cy="142345"/>
            </a:xfrm>
          </p:grpSpPr>
          <p:sp>
            <p:nvSpPr>
              <p:cNvPr id="42" name="Google Shape;469;p48">
                <a:extLst>
                  <a:ext uri="{FF2B5EF4-FFF2-40B4-BE49-F238E27FC236}">
                    <a16:creationId xmlns:a16="http://schemas.microsoft.com/office/drawing/2014/main" id="{EAD3A03C-DD1D-4351-BC55-709341AC39B7}"/>
                  </a:ext>
                </a:extLst>
              </p:cNvPr>
              <p:cNvSpPr/>
              <p:nvPr/>
            </p:nvSpPr>
            <p:spPr>
              <a:xfrm>
                <a:off x="950116" y="4382213"/>
                <a:ext cx="127190" cy="127190"/>
              </a:xfrm>
              <a:custGeom>
                <a:avLst/>
                <a:gdLst/>
                <a:ahLst/>
                <a:cxnLst/>
                <a:rect l="l" t="t" r="r" b="b"/>
                <a:pathLst>
                  <a:path w="3634" h="3634" extrusionOk="0">
                    <a:moveTo>
                      <a:pt x="1" y="1"/>
                    </a:moveTo>
                    <a:lnTo>
                      <a:pt x="1" y="3633"/>
                    </a:lnTo>
                    <a:lnTo>
                      <a:pt x="3634" y="18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70;p48">
                <a:extLst>
                  <a:ext uri="{FF2B5EF4-FFF2-40B4-BE49-F238E27FC236}">
                    <a16:creationId xmlns:a16="http://schemas.microsoft.com/office/drawing/2014/main" id="{FD8D00FB-72BE-4918-9CF8-6052F93C1954}"/>
                  </a:ext>
                </a:extLst>
              </p:cNvPr>
              <p:cNvSpPr/>
              <p:nvPr/>
            </p:nvSpPr>
            <p:spPr>
              <a:xfrm>
                <a:off x="1239222" y="4399819"/>
                <a:ext cx="91980" cy="91945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2627" extrusionOk="0">
                    <a:moveTo>
                      <a:pt x="1" y="0"/>
                    </a:moveTo>
                    <a:lnTo>
                      <a:pt x="1" y="2627"/>
                    </a:lnTo>
                    <a:lnTo>
                      <a:pt x="2628" y="13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71;p48">
                <a:extLst>
                  <a:ext uri="{FF2B5EF4-FFF2-40B4-BE49-F238E27FC236}">
                    <a16:creationId xmlns:a16="http://schemas.microsoft.com/office/drawing/2014/main" id="{1EA5A072-AE10-4A82-9690-4E4D660A6DFB}"/>
                  </a:ext>
                </a:extLst>
              </p:cNvPr>
              <p:cNvSpPr/>
              <p:nvPr/>
            </p:nvSpPr>
            <p:spPr>
              <a:xfrm>
                <a:off x="1335509" y="4399819"/>
                <a:ext cx="11830" cy="9194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2627" extrusionOk="0">
                    <a:moveTo>
                      <a:pt x="0" y="0"/>
                    </a:moveTo>
                    <a:lnTo>
                      <a:pt x="0" y="2627"/>
                    </a:lnTo>
                    <a:lnTo>
                      <a:pt x="337" y="2627"/>
                    </a:lnTo>
                    <a:lnTo>
                      <a:pt x="3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72;p48">
                <a:extLst>
                  <a:ext uri="{FF2B5EF4-FFF2-40B4-BE49-F238E27FC236}">
                    <a16:creationId xmlns:a16="http://schemas.microsoft.com/office/drawing/2014/main" id="{BD222D72-C9FD-4419-A6E8-195368F02F3B}"/>
                  </a:ext>
                </a:extLst>
              </p:cNvPr>
              <p:cNvSpPr/>
              <p:nvPr/>
            </p:nvSpPr>
            <p:spPr>
              <a:xfrm>
                <a:off x="1509218" y="4374618"/>
                <a:ext cx="96355" cy="142345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067" extrusionOk="0">
                    <a:moveTo>
                      <a:pt x="2752" y="1"/>
                    </a:moveTo>
                    <a:lnTo>
                      <a:pt x="1" y="2032"/>
                    </a:lnTo>
                    <a:lnTo>
                      <a:pt x="2752" y="4066"/>
                    </a:lnTo>
                    <a:lnTo>
                      <a:pt x="27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73;p48">
                <a:extLst>
                  <a:ext uri="{FF2B5EF4-FFF2-40B4-BE49-F238E27FC236}">
                    <a16:creationId xmlns:a16="http://schemas.microsoft.com/office/drawing/2014/main" id="{60FF35EC-51C9-4DA6-B003-2F7D25F0C604}"/>
                  </a:ext>
                </a:extLst>
              </p:cNvPr>
              <p:cNvSpPr/>
              <p:nvPr/>
            </p:nvSpPr>
            <p:spPr>
              <a:xfrm>
                <a:off x="1509218" y="4410494"/>
                <a:ext cx="48545" cy="7045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013" extrusionOk="0">
                    <a:moveTo>
                      <a:pt x="1" y="1"/>
                    </a:moveTo>
                    <a:lnTo>
                      <a:pt x="1" y="2013"/>
                    </a:lnTo>
                    <a:lnTo>
                      <a:pt x="1386" y="2013"/>
                    </a:lnTo>
                    <a:lnTo>
                      <a:pt x="13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4;p48">
                <a:extLst>
                  <a:ext uri="{FF2B5EF4-FFF2-40B4-BE49-F238E27FC236}">
                    <a16:creationId xmlns:a16="http://schemas.microsoft.com/office/drawing/2014/main" id="{E16F27B7-27F7-4E19-ABD6-4B6BBEF31D47}"/>
                  </a:ext>
                </a:extLst>
              </p:cNvPr>
              <p:cNvSpPr/>
              <p:nvPr/>
            </p:nvSpPr>
            <p:spPr>
              <a:xfrm>
                <a:off x="1619855" y="4378013"/>
                <a:ext cx="5488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870" extrusionOk="0">
                    <a:moveTo>
                      <a:pt x="1" y="0"/>
                    </a:moveTo>
                    <a:lnTo>
                      <a:pt x="1" y="426"/>
                    </a:lnTo>
                    <a:cubicBezTo>
                      <a:pt x="666" y="604"/>
                      <a:pt x="1161" y="1212"/>
                      <a:pt x="1161" y="1935"/>
                    </a:cubicBezTo>
                    <a:cubicBezTo>
                      <a:pt x="1161" y="2658"/>
                      <a:pt x="666" y="3266"/>
                      <a:pt x="1" y="3448"/>
                    </a:cubicBezTo>
                    <a:lnTo>
                      <a:pt x="1" y="3869"/>
                    </a:lnTo>
                    <a:cubicBezTo>
                      <a:pt x="895" y="3680"/>
                      <a:pt x="1568" y="2887"/>
                      <a:pt x="1568" y="1935"/>
                    </a:cubicBezTo>
                    <a:cubicBezTo>
                      <a:pt x="1568" y="983"/>
                      <a:pt x="895" y="19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75;p48">
                <a:extLst>
                  <a:ext uri="{FF2B5EF4-FFF2-40B4-BE49-F238E27FC236}">
                    <a16:creationId xmlns:a16="http://schemas.microsoft.com/office/drawing/2014/main" id="{9033F440-2249-4649-9280-BF348CBDC2D8}"/>
                  </a:ext>
                </a:extLst>
              </p:cNvPr>
              <p:cNvSpPr/>
              <p:nvPr/>
            </p:nvSpPr>
            <p:spPr>
              <a:xfrm>
                <a:off x="1619855" y="4411859"/>
                <a:ext cx="27545" cy="6772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35" extrusionOk="0">
                    <a:moveTo>
                      <a:pt x="1" y="1"/>
                    </a:moveTo>
                    <a:lnTo>
                      <a:pt x="1" y="1935"/>
                    </a:lnTo>
                    <a:cubicBezTo>
                      <a:pt x="450" y="1842"/>
                      <a:pt x="786" y="1444"/>
                      <a:pt x="786" y="968"/>
                    </a:cubicBezTo>
                    <a:cubicBezTo>
                      <a:pt x="786" y="492"/>
                      <a:pt x="450" y="97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76;p48">
                <a:extLst>
                  <a:ext uri="{FF2B5EF4-FFF2-40B4-BE49-F238E27FC236}">
                    <a16:creationId xmlns:a16="http://schemas.microsoft.com/office/drawing/2014/main" id="{2DCE8708-BB48-4A83-A79A-8D404002D272}"/>
                  </a:ext>
                </a:extLst>
              </p:cNvPr>
              <p:cNvSpPr/>
              <p:nvPr/>
            </p:nvSpPr>
            <p:spPr>
              <a:xfrm>
                <a:off x="1708302" y="4429849"/>
                <a:ext cx="397845" cy="31745"/>
              </a:xfrm>
              <a:custGeom>
                <a:avLst/>
                <a:gdLst/>
                <a:ahLst/>
                <a:cxnLst/>
                <a:rect l="l" t="t" r="r" b="b"/>
                <a:pathLst>
                  <a:path w="11367" h="907" extrusionOk="0">
                    <a:moveTo>
                      <a:pt x="0" y="1"/>
                    </a:moveTo>
                    <a:lnTo>
                      <a:pt x="0" y="906"/>
                    </a:lnTo>
                    <a:lnTo>
                      <a:pt x="11367" y="906"/>
                    </a:lnTo>
                    <a:lnTo>
                      <a:pt x="113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77;p48">
                <a:extLst>
                  <a:ext uri="{FF2B5EF4-FFF2-40B4-BE49-F238E27FC236}">
                    <a16:creationId xmlns:a16="http://schemas.microsoft.com/office/drawing/2014/main" id="{7EB7D9DB-1852-4E5A-A817-ED852B2A3681}"/>
                  </a:ext>
                </a:extLst>
              </p:cNvPr>
              <p:cNvSpPr/>
              <p:nvPr/>
            </p:nvSpPr>
            <p:spPr>
              <a:xfrm>
                <a:off x="2061320" y="4400904"/>
                <a:ext cx="89670" cy="89670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2562" extrusionOk="0">
                    <a:moveTo>
                      <a:pt x="1281" y="1"/>
                    </a:moveTo>
                    <a:cubicBezTo>
                      <a:pt x="573" y="1"/>
                      <a:pt x="1" y="576"/>
                      <a:pt x="1" y="1281"/>
                    </a:cubicBezTo>
                    <a:cubicBezTo>
                      <a:pt x="1" y="1989"/>
                      <a:pt x="573" y="2562"/>
                      <a:pt x="1281" y="2562"/>
                    </a:cubicBezTo>
                    <a:cubicBezTo>
                      <a:pt x="1989" y="2562"/>
                      <a:pt x="2561" y="1989"/>
                      <a:pt x="2561" y="1281"/>
                    </a:cubicBezTo>
                    <a:cubicBezTo>
                      <a:pt x="2561" y="576"/>
                      <a:pt x="1989" y="1"/>
                      <a:pt x="128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78;p48">
                <a:extLst>
                  <a:ext uri="{FF2B5EF4-FFF2-40B4-BE49-F238E27FC236}">
                    <a16:creationId xmlns:a16="http://schemas.microsoft.com/office/drawing/2014/main" id="{5464BEF9-0635-4F4B-A345-866F7667BA18}"/>
                  </a:ext>
                </a:extLst>
              </p:cNvPr>
              <p:cNvSpPr/>
              <p:nvPr/>
            </p:nvSpPr>
            <p:spPr>
              <a:xfrm>
                <a:off x="2317245" y="4405769"/>
                <a:ext cx="54740" cy="83300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380" extrusionOk="0">
                    <a:moveTo>
                      <a:pt x="786" y="241"/>
                    </a:moveTo>
                    <a:cubicBezTo>
                      <a:pt x="1107" y="241"/>
                      <a:pt x="1250" y="616"/>
                      <a:pt x="1250" y="1180"/>
                    </a:cubicBezTo>
                    <a:cubicBezTo>
                      <a:pt x="1250" y="1769"/>
                      <a:pt x="1099" y="2140"/>
                      <a:pt x="782" y="2140"/>
                    </a:cubicBezTo>
                    <a:cubicBezTo>
                      <a:pt x="496" y="2140"/>
                      <a:pt x="314" y="1799"/>
                      <a:pt x="314" y="1200"/>
                    </a:cubicBezTo>
                    <a:cubicBezTo>
                      <a:pt x="314" y="573"/>
                      <a:pt x="511" y="241"/>
                      <a:pt x="786" y="241"/>
                    </a:cubicBezTo>
                    <a:close/>
                    <a:moveTo>
                      <a:pt x="801" y="1"/>
                    </a:moveTo>
                    <a:cubicBezTo>
                      <a:pt x="333" y="1"/>
                      <a:pt x="1" y="426"/>
                      <a:pt x="1" y="1196"/>
                    </a:cubicBezTo>
                    <a:cubicBezTo>
                      <a:pt x="8" y="1958"/>
                      <a:pt x="314" y="2380"/>
                      <a:pt x="763" y="2380"/>
                    </a:cubicBezTo>
                    <a:cubicBezTo>
                      <a:pt x="1274" y="2380"/>
                      <a:pt x="1563" y="1946"/>
                      <a:pt x="1563" y="1165"/>
                    </a:cubicBezTo>
                    <a:cubicBezTo>
                      <a:pt x="1563" y="434"/>
                      <a:pt x="1285" y="1"/>
                      <a:pt x="8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79;p48">
                <a:extLst>
                  <a:ext uri="{FF2B5EF4-FFF2-40B4-BE49-F238E27FC236}">
                    <a16:creationId xmlns:a16="http://schemas.microsoft.com/office/drawing/2014/main" id="{E2D94A89-D2B9-4DE7-A9BF-2F00E6E82F1A}"/>
                  </a:ext>
                </a:extLst>
              </p:cNvPr>
              <p:cNvSpPr/>
              <p:nvPr/>
            </p:nvSpPr>
            <p:spPr>
              <a:xfrm>
                <a:off x="2382767" y="4429849"/>
                <a:ext cx="14840" cy="5922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692" extrusionOk="0">
                    <a:moveTo>
                      <a:pt x="214" y="1"/>
                    </a:moveTo>
                    <a:cubicBezTo>
                      <a:pt x="90" y="1"/>
                      <a:pt x="1" y="94"/>
                      <a:pt x="1" y="222"/>
                    </a:cubicBezTo>
                    <a:cubicBezTo>
                      <a:pt x="1" y="345"/>
                      <a:pt x="86" y="442"/>
                      <a:pt x="209" y="442"/>
                    </a:cubicBezTo>
                    <a:cubicBezTo>
                      <a:pt x="341" y="442"/>
                      <a:pt x="423" y="345"/>
                      <a:pt x="423" y="222"/>
                    </a:cubicBezTo>
                    <a:cubicBezTo>
                      <a:pt x="418" y="94"/>
                      <a:pt x="338" y="1"/>
                      <a:pt x="214" y="1"/>
                    </a:cubicBezTo>
                    <a:close/>
                    <a:moveTo>
                      <a:pt x="214" y="1251"/>
                    </a:moveTo>
                    <a:cubicBezTo>
                      <a:pt x="90" y="1251"/>
                      <a:pt x="1" y="1340"/>
                      <a:pt x="1" y="1472"/>
                    </a:cubicBezTo>
                    <a:cubicBezTo>
                      <a:pt x="1" y="1595"/>
                      <a:pt x="86" y="1692"/>
                      <a:pt x="209" y="1692"/>
                    </a:cubicBezTo>
                    <a:cubicBezTo>
                      <a:pt x="341" y="1692"/>
                      <a:pt x="423" y="1595"/>
                      <a:pt x="423" y="1472"/>
                    </a:cubicBezTo>
                    <a:cubicBezTo>
                      <a:pt x="418" y="1340"/>
                      <a:pt x="338" y="1251"/>
                      <a:pt x="214" y="12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80;p48">
                <a:extLst>
                  <a:ext uri="{FF2B5EF4-FFF2-40B4-BE49-F238E27FC236}">
                    <a16:creationId xmlns:a16="http://schemas.microsoft.com/office/drawing/2014/main" id="{B78E1289-90E4-4115-A7CF-BC97DA268949}"/>
                  </a:ext>
                </a:extLst>
              </p:cNvPr>
              <p:cNvSpPr/>
              <p:nvPr/>
            </p:nvSpPr>
            <p:spPr>
              <a:xfrm>
                <a:off x="2407127" y="4407134"/>
                <a:ext cx="50155" cy="81935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2341" extrusionOk="0">
                    <a:moveTo>
                      <a:pt x="288" y="0"/>
                    </a:moveTo>
                    <a:lnTo>
                      <a:pt x="136" y="1107"/>
                    </a:lnTo>
                    <a:cubicBezTo>
                      <a:pt x="222" y="1095"/>
                      <a:pt x="326" y="1080"/>
                      <a:pt x="458" y="1080"/>
                    </a:cubicBezTo>
                    <a:cubicBezTo>
                      <a:pt x="915" y="1080"/>
                      <a:pt x="1115" y="1293"/>
                      <a:pt x="1120" y="1591"/>
                    </a:cubicBezTo>
                    <a:cubicBezTo>
                      <a:pt x="1120" y="1900"/>
                      <a:pt x="868" y="2089"/>
                      <a:pt x="574" y="2089"/>
                    </a:cubicBezTo>
                    <a:cubicBezTo>
                      <a:pt x="365" y="2089"/>
                      <a:pt x="175" y="2020"/>
                      <a:pt x="83" y="1962"/>
                    </a:cubicBezTo>
                    <a:lnTo>
                      <a:pt x="1" y="2198"/>
                    </a:lnTo>
                    <a:cubicBezTo>
                      <a:pt x="113" y="2271"/>
                      <a:pt x="326" y="2341"/>
                      <a:pt x="578" y="2341"/>
                    </a:cubicBezTo>
                    <a:cubicBezTo>
                      <a:pt x="1077" y="2341"/>
                      <a:pt x="1433" y="2005"/>
                      <a:pt x="1433" y="1555"/>
                    </a:cubicBezTo>
                    <a:cubicBezTo>
                      <a:pt x="1433" y="1266"/>
                      <a:pt x="1286" y="1068"/>
                      <a:pt x="1104" y="964"/>
                    </a:cubicBezTo>
                    <a:cubicBezTo>
                      <a:pt x="961" y="878"/>
                      <a:pt x="786" y="839"/>
                      <a:pt x="609" y="839"/>
                    </a:cubicBezTo>
                    <a:cubicBezTo>
                      <a:pt x="524" y="839"/>
                      <a:pt x="474" y="848"/>
                      <a:pt x="419" y="855"/>
                    </a:cubicBezTo>
                    <a:lnTo>
                      <a:pt x="508" y="264"/>
                    </a:lnTo>
                    <a:lnTo>
                      <a:pt x="1386" y="264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81;p48">
                <a:extLst>
                  <a:ext uri="{FF2B5EF4-FFF2-40B4-BE49-F238E27FC236}">
                    <a16:creationId xmlns:a16="http://schemas.microsoft.com/office/drawing/2014/main" id="{5309331C-1D06-4E91-A4A7-9C005AE1346C}"/>
                  </a:ext>
                </a:extLst>
              </p:cNvPr>
              <p:cNvSpPr/>
              <p:nvPr/>
            </p:nvSpPr>
            <p:spPr>
              <a:xfrm>
                <a:off x="2469988" y="4405769"/>
                <a:ext cx="54740" cy="83300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380" extrusionOk="0">
                    <a:moveTo>
                      <a:pt x="782" y="241"/>
                    </a:moveTo>
                    <a:cubicBezTo>
                      <a:pt x="1107" y="241"/>
                      <a:pt x="1250" y="616"/>
                      <a:pt x="1250" y="1180"/>
                    </a:cubicBezTo>
                    <a:cubicBezTo>
                      <a:pt x="1250" y="1769"/>
                      <a:pt x="1099" y="2140"/>
                      <a:pt x="778" y="2140"/>
                    </a:cubicBezTo>
                    <a:cubicBezTo>
                      <a:pt x="496" y="2140"/>
                      <a:pt x="314" y="1799"/>
                      <a:pt x="314" y="1200"/>
                    </a:cubicBezTo>
                    <a:cubicBezTo>
                      <a:pt x="314" y="573"/>
                      <a:pt x="511" y="241"/>
                      <a:pt x="782" y="241"/>
                    </a:cubicBezTo>
                    <a:close/>
                    <a:moveTo>
                      <a:pt x="801" y="1"/>
                    </a:moveTo>
                    <a:cubicBezTo>
                      <a:pt x="333" y="1"/>
                      <a:pt x="1" y="426"/>
                      <a:pt x="1" y="1196"/>
                    </a:cubicBezTo>
                    <a:cubicBezTo>
                      <a:pt x="8" y="1958"/>
                      <a:pt x="314" y="2380"/>
                      <a:pt x="763" y="2380"/>
                    </a:cubicBezTo>
                    <a:cubicBezTo>
                      <a:pt x="1274" y="2380"/>
                      <a:pt x="1563" y="1946"/>
                      <a:pt x="1563" y="1165"/>
                    </a:cubicBezTo>
                    <a:cubicBezTo>
                      <a:pt x="1563" y="434"/>
                      <a:pt x="1285" y="1"/>
                      <a:pt x="8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82;p48">
                <a:extLst>
                  <a:ext uri="{FF2B5EF4-FFF2-40B4-BE49-F238E27FC236}">
                    <a16:creationId xmlns:a16="http://schemas.microsoft.com/office/drawing/2014/main" id="{05B3F107-FF88-4735-91BA-98C415C72491}"/>
                  </a:ext>
                </a:extLst>
              </p:cNvPr>
              <p:cNvSpPr/>
              <p:nvPr/>
            </p:nvSpPr>
            <p:spPr>
              <a:xfrm>
                <a:off x="2555180" y="4402794"/>
                <a:ext cx="43085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570" extrusionOk="0">
                    <a:moveTo>
                      <a:pt x="990" y="1"/>
                    </a:moveTo>
                    <a:lnTo>
                      <a:pt x="0" y="2570"/>
                    </a:lnTo>
                    <a:lnTo>
                      <a:pt x="240" y="2570"/>
                    </a:lnTo>
                    <a:lnTo>
                      <a:pt x="12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83;p48">
                <a:extLst>
                  <a:ext uri="{FF2B5EF4-FFF2-40B4-BE49-F238E27FC236}">
                    <a16:creationId xmlns:a16="http://schemas.microsoft.com/office/drawing/2014/main" id="{FE372D61-F3C3-4EDD-9457-DE0F685E560C}"/>
                  </a:ext>
                </a:extLst>
              </p:cNvPr>
              <p:cNvSpPr/>
              <p:nvPr/>
            </p:nvSpPr>
            <p:spPr>
              <a:xfrm>
                <a:off x="2629627" y="4405769"/>
                <a:ext cx="51520" cy="8193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1" extrusionOk="0">
                    <a:moveTo>
                      <a:pt x="709" y="1"/>
                    </a:moveTo>
                    <a:cubicBezTo>
                      <a:pt x="445" y="1"/>
                      <a:pt x="218" y="101"/>
                      <a:pt x="59" y="237"/>
                    </a:cubicBezTo>
                    <a:lnTo>
                      <a:pt x="156" y="453"/>
                    </a:lnTo>
                    <a:cubicBezTo>
                      <a:pt x="264" y="364"/>
                      <a:pt x="438" y="260"/>
                      <a:pt x="647" y="260"/>
                    </a:cubicBezTo>
                    <a:cubicBezTo>
                      <a:pt x="988" y="260"/>
                      <a:pt x="1104" y="476"/>
                      <a:pt x="1104" y="708"/>
                    </a:cubicBezTo>
                    <a:cubicBezTo>
                      <a:pt x="1100" y="1057"/>
                      <a:pt x="833" y="1355"/>
                      <a:pt x="245" y="1912"/>
                    </a:cubicBezTo>
                    <a:lnTo>
                      <a:pt x="1" y="2151"/>
                    </a:lnTo>
                    <a:lnTo>
                      <a:pt x="1" y="2341"/>
                    </a:lnTo>
                    <a:lnTo>
                      <a:pt x="1471" y="2341"/>
                    </a:lnTo>
                    <a:lnTo>
                      <a:pt x="1471" y="2082"/>
                    </a:lnTo>
                    <a:lnTo>
                      <a:pt x="438" y="2082"/>
                    </a:lnTo>
                    <a:lnTo>
                      <a:pt x="438" y="2074"/>
                    </a:lnTo>
                    <a:lnTo>
                      <a:pt x="620" y="1904"/>
                    </a:lnTo>
                    <a:cubicBezTo>
                      <a:pt x="1107" y="1440"/>
                      <a:pt x="1413" y="1096"/>
                      <a:pt x="1413" y="669"/>
                    </a:cubicBezTo>
                    <a:cubicBezTo>
                      <a:pt x="1413" y="341"/>
                      <a:pt x="1204" y="1"/>
                      <a:pt x="70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84;p48">
                <a:extLst>
                  <a:ext uri="{FF2B5EF4-FFF2-40B4-BE49-F238E27FC236}">
                    <a16:creationId xmlns:a16="http://schemas.microsoft.com/office/drawing/2014/main" id="{EC3335D0-3A03-443B-81AE-3D5AEC201DBA}"/>
                  </a:ext>
                </a:extLst>
              </p:cNvPr>
              <p:cNvSpPr/>
              <p:nvPr/>
            </p:nvSpPr>
            <p:spPr>
              <a:xfrm>
                <a:off x="2694098" y="4429849"/>
                <a:ext cx="14805" cy="5922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92" extrusionOk="0">
                    <a:moveTo>
                      <a:pt x="213" y="1"/>
                    </a:moveTo>
                    <a:cubicBezTo>
                      <a:pt x="89" y="1"/>
                      <a:pt x="1" y="94"/>
                      <a:pt x="1" y="222"/>
                    </a:cubicBezTo>
                    <a:cubicBezTo>
                      <a:pt x="1" y="345"/>
                      <a:pt x="85" y="442"/>
                      <a:pt x="210" y="442"/>
                    </a:cubicBezTo>
                    <a:cubicBezTo>
                      <a:pt x="341" y="442"/>
                      <a:pt x="422" y="345"/>
                      <a:pt x="422" y="222"/>
                    </a:cubicBezTo>
                    <a:cubicBezTo>
                      <a:pt x="419" y="94"/>
                      <a:pt x="337" y="1"/>
                      <a:pt x="213" y="1"/>
                    </a:cubicBezTo>
                    <a:close/>
                    <a:moveTo>
                      <a:pt x="213" y="1251"/>
                    </a:moveTo>
                    <a:cubicBezTo>
                      <a:pt x="89" y="1251"/>
                      <a:pt x="1" y="1340"/>
                      <a:pt x="1" y="1472"/>
                    </a:cubicBezTo>
                    <a:cubicBezTo>
                      <a:pt x="1" y="1595"/>
                      <a:pt x="85" y="1692"/>
                      <a:pt x="210" y="1692"/>
                    </a:cubicBezTo>
                    <a:cubicBezTo>
                      <a:pt x="341" y="1692"/>
                      <a:pt x="422" y="1595"/>
                      <a:pt x="422" y="1472"/>
                    </a:cubicBezTo>
                    <a:cubicBezTo>
                      <a:pt x="419" y="1340"/>
                      <a:pt x="337" y="1251"/>
                      <a:pt x="213" y="12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85;p48">
                <a:extLst>
                  <a:ext uri="{FF2B5EF4-FFF2-40B4-BE49-F238E27FC236}">
                    <a16:creationId xmlns:a16="http://schemas.microsoft.com/office/drawing/2014/main" id="{7DBDDBAB-E0F5-4F01-845F-D4C4BE60A91A}"/>
                  </a:ext>
                </a:extLst>
              </p:cNvPr>
              <p:cNvSpPr/>
              <p:nvPr/>
            </p:nvSpPr>
            <p:spPr>
              <a:xfrm>
                <a:off x="2718494" y="4407134"/>
                <a:ext cx="50085" cy="8193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41" extrusionOk="0">
                    <a:moveTo>
                      <a:pt x="282" y="0"/>
                    </a:moveTo>
                    <a:lnTo>
                      <a:pt x="135" y="1107"/>
                    </a:lnTo>
                    <a:cubicBezTo>
                      <a:pt x="220" y="1095"/>
                      <a:pt x="320" y="1080"/>
                      <a:pt x="452" y="1080"/>
                    </a:cubicBezTo>
                    <a:cubicBezTo>
                      <a:pt x="913" y="1080"/>
                      <a:pt x="1110" y="1293"/>
                      <a:pt x="1114" y="1591"/>
                    </a:cubicBezTo>
                    <a:cubicBezTo>
                      <a:pt x="1114" y="1900"/>
                      <a:pt x="863" y="2089"/>
                      <a:pt x="568" y="2089"/>
                    </a:cubicBezTo>
                    <a:cubicBezTo>
                      <a:pt x="359" y="2089"/>
                      <a:pt x="174" y="2020"/>
                      <a:pt x="77" y="1962"/>
                    </a:cubicBezTo>
                    <a:lnTo>
                      <a:pt x="0" y="2198"/>
                    </a:lnTo>
                    <a:cubicBezTo>
                      <a:pt x="108" y="2271"/>
                      <a:pt x="320" y="2341"/>
                      <a:pt x="572" y="2341"/>
                    </a:cubicBezTo>
                    <a:cubicBezTo>
                      <a:pt x="1072" y="2341"/>
                      <a:pt x="1431" y="2005"/>
                      <a:pt x="1431" y="1555"/>
                    </a:cubicBezTo>
                    <a:cubicBezTo>
                      <a:pt x="1431" y="1266"/>
                      <a:pt x="1281" y="1068"/>
                      <a:pt x="1099" y="964"/>
                    </a:cubicBezTo>
                    <a:cubicBezTo>
                      <a:pt x="959" y="878"/>
                      <a:pt x="781" y="839"/>
                      <a:pt x="604" y="839"/>
                    </a:cubicBezTo>
                    <a:cubicBezTo>
                      <a:pt x="518" y="839"/>
                      <a:pt x="472" y="848"/>
                      <a:pt x="418" y="855"/>
                    </a:cubicBezTo>
                    <a:lnTo>
                      <a:pt x="506" y="264"/>
                    </a:lnTo>
                    <a:lnTo>
                      <a:pt x="1385" y="264"/>
                    </a:lnTo>
                    <a:lnTo>
                      <a:pt x="138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486;p48">
                <a:extLst>
                  <a:ext uri="{FF2B5EF4-FFF2-40B4-BE49-F238E27FC236}">
                    <a16:creationId xmlns:a16="http://schemas.microsoft.com/office/drawing/2014/main" id="{36ECE442-EA7E-4071-88D8-651F2D13A4C1}"/>
                  </a:ext>
                </a:extLst>
              </p:cNvPr>
              <p:cNvSpPr/>
              <p:nvPr/>
            </p:nvSpPr>
            <p:spPr>
              <a:xfrm>
                <a:off x="2781285" y="4405769"/>
                <a:ext cx="54600" cy="83300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380" extrusionOk="0">
                    <a:moveTo>
                      <a:pt x="783" y="241"/>
                    </a:moveTo>
                    <a:cubicBezTo>
                      <a:pt x="1103" y="241"/>
                      <a:pt x="1251" y="616"/>
                      <a:pt x="1251" y="1180"/>
                    </a:cubicBezTo>
                    <a:cubicBezTo>
                      <a:pt x="1251" y="1769"/>
                      <a:pt x="1096" y="2140"/>
                      <a:pt x="778" y="2140"/>
                    </a:cubicBezTo>
                    <a:cubicBezTo>
                      <a:pt x="496" y="2140"/>
                      <a:pt x="310" y="1799"/>
                      <a:pt x="310" y="1200"/>
                    </a:cubicBezTo>
                    <a:cubicBezTo>
                      <a:pt x="310" y="573"/>
                      <a:pt x="508" y="241"/>
                      <a:pt x="783" y="241"/>
                    </a:cubicBezTo>
                    <a:close/>
                    <a:moveTo>
                      <a:pt x="798" y="1"/>
                    </a:moveTo>
                    <a:cubicBezTo>
                      <a:pt x="333" y="1"/>
                      <a:pt x="1" y="426"/>
                      <a:pt x="1" y="1196"/>
                    </a:cubicBezTo>
                    <a:cubicBezTo>
                      <a:pt x="8" y="1958"/>
                      <a:pt x="310" y="2380"/>
                      <a:pt x="760" y="2380"/>
                    </a:cubicBezTo>
                    <a:cubicBezTo>
                      <a:pt x="1270" y="2380"/>
                      <a:pt x="1560" y="1946"/>
                      <a:pt x="1560" y="1165"/>
                    </a:cubicBezTo>
                    <a:cubicBezTo>
                      <a:pt x="1560" y="434"/>
                      <a:pt x="1285" y="1"/>
                      <a:pt x="7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487;p48">
              <a:extLst>
                <a:ext uri="{FF2B5EF4-FFF2-40B4-BE49-F238E27FC236}">
                  <a16:creationId xmlns:a16="http://schemas.microsoft.com/office/drawing/2014/main" id="{502B6293-62CF-48B4-BE40-6143AF65FEB7}"/>
                </a:ext>
              </a:extLst>
            </p:cNvPr>
            <p:cNvGrpSpPr/>
            <p:nvPr/>
          </p:nvGrpSpPr>
          <p:grpSpPr>
            <a:xfrm>
              <a:off x="6740408" y="4082745"/>
              <a:ext cx="1412936" cy="130770"/>
              <a:chOff x="2935989" y="4367723"/>
              <a:chExt cx="1685879" cy="156032"/>
            </a:xfrm>
          </p:grpSpPr>
          <p:sp>
            <p:nvSpPr>
              <p:cNvPr id="26" name="Google Shape;488;p48">
                <a:extLst>
                  <a:ext uri="{FF2B5EF4-FFF2-40B4-BE49-F238E27FC236}">
                    <a16:creationId xmlns:a16="http://schemas.microsoft.com/office/drawing/2014/main" id="{3AD02283-7F59-4E59-80D0-822F2750081F}"/>
                  </a:ext>
                </a:extLst>
              </p:cNvPr>
              <p:cNvSpPr/>
              <p:nvPr/>
            </p:nvSpPr>
            <p:spPr>
              <a:xfrm>
                <a:off x="2935989" y="4376368"/>
                <a:ext cx="179165" cy="138705"/>
              </a:xfrm>
              <a:custGeom>
                <a:avLst/>
                <a:gdLst/>
                <a:ahLst/>
                <a:cxnLst/>
                <a:rect l="l" t="t" r="r" b="b"/>
                <a:pathLst>
                  <a:path w="5119" h="3963" extrusionOk="0">
                    <a:moveTo>
                      <a:pt x="1323" y="1761"/>
                    </a:moveTo>
                    <a:lnTo>
                      <a:pt x="1323" y="2202"/>
                    </a:lnTo>
                    <a:lnTo>
                      <a:pt x="495" y="2202"/>
                    </a:lnTo>
                    <a:lnTo>
                      <a:pt x="495" y="1761"/>
                    </a:lnTo>
                    <a:close/>
                    <a:moveTo>
                      <a:pt x="4515" y="1761"/>
                    </a:moveTo>
                    <a:lnTo>
                      <a:pt x="4515" y="2202"/>
                    </a:lnTo>
                    <a:lnTo>
                      <a:pt x="1872" y="2202"/>
                    </a:lnTo>
                    <a:lnTo>
                      <a:pt x="1872" y="1761"/>
                    </a:lnTo>
                    <a:close/>
                    <a:moveTo>
                      <a:pt x="3191" y="2698"/>
                    </a:moveTo>
                    <a:lnTo>
                      <a:pt x="3191" y="3139"/>
                    </a:lnTo>
                    <a:lnTo>
                      <a:pt x="549" y="3139"/>
                    </a:lnTo>
                    <a:lnTo>
                      <a:pt x="549" y="2698"/>
                    </a:lnTo>
                    <a:close/>
                    <a:moveTo>
                      <a:pt x="4569" y="2698"/>
                    </a:moveTo>
                    <a:lnTo>
                      <a:pt x="4569" y="3139"/>
                    </a:lnTo>
                    <a:lnTo>
                      <a:pt x="3745" y="3139"/>
                    </a:lnTo>
                    <a:lnTo>
                      <a:pt x="3745" y="2698"/>
                    </a:lnTo>
                    <a:close/>
                    <a:moveTo>
                      <a:pt x="538" y="1"/>
                    </a:moveTo>
                    <a:cubicBezTo>
                      <a:pt x="240" y="1"/>
                      <a:pt x="0" y="241"/>
                      <a:pt x="0" y="539"/>
                    </a:cubicBezTo>
                    <a:lnTo>
                      <a:pt x="0" y="3429"/>
                    </a:lnTo>
                    <a:cubicBezTo>
                      <a:pt x="0" y="3723"/>
                      <a:pt x="240" y="3963"/>
                      <a:pt x="538" y="3963"/>
                    </a:cubicBezTo>
                    <a:lnTo>
                      <a:pt x="4584" y="3963"/>
                    </a:lnTo>
                    <a:cubicBezTo>
                      <a:pt x="4878" y="3963"/>
                      <a:pt x="5118" y="3723"/>
                      <a:pt x="5118" y="3429"/>
                    </a:cubicBezTo>
                    <a:lnTo>
                      <a:pt x="5118" y="539"/>
                    </a:lnTo>
                    <a:cubicBezTo>
                      <a:pt x="5118" y="241"/>
                      <a:pt x="4878" y="1"/>
                      <a:pt x="4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89;p48">
                <a:extLst>
                  <a:ext uri="{FF2B5EF4-FFF2-40B4-BE49-F238E27FC236}">
                    <a16:creationId xmlns:a16="http://schemas.microsoft.com/office/drawing/2014/main" id="{B6EE2500-0391-4648-8F84-8DF6E9439C8F}"/>
                  </a:ext>
                </a:extLst>
              </p:cNvPr>
              <p:cNvSpPr/>
              <p:nvPr/>
            </p:nvSpPr>
            <p:spPr>
              <a:xfrm>
                <a:off x="3835089" y="4383858"/>
                <a:ext cx="196525" cy="123760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3536" extrusionOk="0">
                    <a:moveTo>
                      <a:pt x="5119" y="495"/>
                    </a:moveTo>
                    <a:lnTo>
                      <a:pt x="5119" y="3041"/>
                    </a:lnTo>
                    <a:lnTo>
                      <a:pt x="496" y="3041"/>
                    </a:lnTo>
                    <a:lnTo>
                      <a:pt x="496" y="495"/>
                    </a:lnTo>
                    <a:close/>
                    <a:moveTo>
                      <a:pt x="248" y="0"/>
                    </a:moveTo>
                    <a:cubicBezTo>
                      <a:pt x="109" y="0"/>
                      <a:pt x="0" y="112"/>
                      <a:pt x="0" y="247"/>
                    </a:cubicBezTo>
                    <a:lnTo>
                      <a:pt x="0" y="3288"/>
                    </a:lnTo>
                    <a:cubicBezTo>
                      <a:pt x="0" y="3424"/>
                      <a:pt x="109" y="3536"/>
                      <a:pt x="248" y="3536"/>
                    </a:cubicBezTo>
                    <a:lnTo>
                      <a:pt x="5367" y="3536"/>
                    </a:lnTo>
                    <a:cubicBezTo>
                      <a:pt x="5502" y="3536"/>
                      <a:pt x="5614" y="3424"/>
                      <a:pt x="5614" y="3288"/>
                    </a:cubicBezTo>
                    <a:lnTo>
                      <a:pt x="5614" y="247"/>
                    </a:lnTo>
                    <a:cubicBezTo>
                      <a:pt x="5614" y="112"/>
                      <a:pt x="5502" y="0"/>
                      <a:pt x="53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90;p48">
                <a:extLst>
                  <a:ext uri="{FF2B5EF4-FFF2-40B4-BE49-F238E27FC236}">
                    <a16:creationId xmlns:a16="http://schemas.microsoft.com/office/drawing/2014/main" id="{4089ABBD-A869-4293-A893-66D6F3D9EA42}"/>
                  </a:ext>
                </a:extLst>
              </p:cNvPr>
              <p:cNvSpPr/>
              <p:nvPr/>
            </p:nvSpPr>
            <p:spPr>
              <a:xfrm>
                <a:off x="3239271" y="4379378"/>
                <a:ext cx="129115" cy="132720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3792" extrusionOk="0">
                    <a:moveTo>
                      <a:pt x="1847" y="1173"/>
                    </a:moveTo>
                    <a:cubicBezTo>
                      <a:pt x="2245" y="1173"/>
                      <a:pt x="2570" y="1498"/>
                      <a:pt x="2570" y="1896"/>
                    </a:cubicBezTo>
                    <a:cubicBezTo>
                      <a:pt x="2570" y="2298"/>
                      <a:pt x="2245" y="2619"/>
                      <a:pt x="1847" y="2619"/>
                    </a:cubicBezTo>
                    <a:cubicBezTo>
                      <a:pt x="1444" y="2619"/>
                      <a:pt x="1119" y="2298"/>
                      <a:pt x="1119" y="1896"/>
                    </a:cubicBezTo>
                    <a:cubicBezTo>
                      <a:pt x="1119" y="1498"/>
                      <a:pt x="1444" y="1173"/>
                      <a:pt x="1847" y="1173"/>
                    </a:cubicBezTo>
                    <a:close/>
                    <a:moveTo>
                      <a:pt x="1336" y="0"/>
                    </a:moveTo>
                    <a:lnTo>
                      <a:pt x="1258" y="766"/>
                    </a:lnTo>
                    <a:lnTo>
                      <a:pt x="589" y="391"/>
                    </a:lnTo>
                    <a:lnTo>
                      <a:pt x="1" y="1223"/>
                    </a:lnTo>
                    <a:lnTo>
                      <a:pt x="783" y="1896"/>
                    </a:lnTo>
                    <a:lnTo>
                      <a:pt x="1" y="2569"/>
                    </a:lnTo>
                    <a:lnTo>
                      <a:pt x="589" y="3405"/>
                    </a:lnTo>
                    <a:lnTo>
                      <a:pt x="1258" y="3025"/>
                    </a:lnTo>
                    <a:lnTo>
                      <a:pt x="1336" y="3791"/>
                    </a:lnTo>
                    <a:lnTo>
                      <a:pt x="2353" y="3791"/>
                    </a:lnTo>
                    <a:lnTo>
                      <a:pt x="2431" y="3025"/>
                    </a:lnTo>
                    <a:lnTo>
                      <a:pt x="3100" y="3405"/>
                    </a:lnTo>
                    <a:lnTo>
                      <a:pt x="3688" y="2569"/>
                    </a:lnTo>
                    <a:lnTo>
                      <a:pt x="2910" y="1896"/>
                    </a:lnTo>
                    <a:lnTo>
                      <a:pt x="3688" y="1223"/>
                    </a:lnTo>
                    <a:lnTo>
                      <a:pt x="3100" y="391"/>
                    </a:lnTo>
                    <a:lnTo>
                      <a:pt x="2431" y="766"/>
                    </a:lnTo>
                    <a:lnTo>
                      <a:pt x="23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91;p48">
                <a:extLst>
                  <a:ext uri="{FF2B5EF4-FFF2-40B4-BE49-F238E27FC236}">
                    <a16:creationId xmlns:a16="http://schemas.microsoft.com/office/drawing/2014/main" id="{8A2C0030-0A57-4DCC-A1FA-0264D61BBFE8}"/>
                  </a:ext>
                </a:extLst>
              </p:cNvPr>
              <p:cNvSpPr/>
              <p:nvPr/>
            </p:nvSpPr>
            <p:spPr>
              <a:xfrm>
                <a:off x="3313227" y="4379378"/>
                <a:ext cx="82880" cy="5866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76" extrusionOk="0">
                    <a:moveTo>
                      <a:pt x="0" y="0"/>
                    </a:moveTo>
                    <a:lnTo>
                      <a:pt x="0" y="1675"/>
                    </a:lnTo>
                    <a:lnTo>
                      <a:pt x="2368" y="1675"/>
                    </a:lnTo>
                    <a:lnTo>
                      <a:pt x="236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92;p48">
                <a:extLst>
                  <a:ext uri="{FF2B5EF4-FFF2-40B4-BE49-F238E27FC236}">
                    <a16:creationId xmlns:a16="http://schemas.microsoft.com/office/drawing/2014/main" id="{C054A007-024A-4EAE-AEF1-47225DA38955}"/>
                  </a:ext>
                </a:extLst>
              </p:cNvPr>
              <p:cNvSpPr/>
              <p:nvPr/>
            </p:nvSpPr>
            <p:spPr>
              <a:xfrm>
                <a:off x="3329468" y="4393588"/>
                <a:ext cx="24535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941" extrusionOk="0">
                    <a:moveTo>
                      <a:pt x="1" y="1"/>
                    </a:moveTo>
                    <a:lnTo>
                      <a:pt x="1" y="940"/>
                    </a:lnTo>
                    <a:lnTo>
                      <a:pt x="124" y="940"/>
                    </a:lnTo>
                    <a:lnTo>
                      <a:pt x="124" y="499"/>
                    </a:lnTo>
                    <a:lnTo>
                      <a:pt x="577" y="499"/>
                    </a:lnTo>
                    <a:lnTo>
                      <a:pt x="577" y="940"/>
                    </a:lnTo>
                    <a:lnTo>
                      <a:pt x="701" y="940"/>
                    </a:lnTo>
                    <a:lnTo>
                      <a:pt x="701" y="1"/>
                    </a:lnTo>
                    <a:lnTo>
                      <a:pt x="577" y="1"/>
                    </a:lnTo>
                    <a:lnTo>
                      <a:pt x="577" y="395"/>
                    </a:lnTo>
                    <a:lnTo>
                      <a:pt x="124" y="395"/>
                    </a:lnTo>
                    <a:lnTo>
                      <a:pt x="1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93;p48">
                <a:extLst>
                  <a:ext uri="{FF2B5EF4-FFF2-40B4-BE49-F238E27FC236}">
                    <a16:creationId xmlns:a16="http://schemas.microsoft.com/office/drawing/2014/main" id="{2FAFB5A0-F089-4C89-9550-72F63005CC2D}"/>
                  </a:ext>
                </a:extLst>
              </p:cNvPr>
              <p:cNvSpPr/>
              <p:nvPr/>
            </p:nvSpPr>
            <p:spPr>
              <a:xfrm>
                <a:off x="3361283" y="4393308"/>
                <a:ext cx="26985" cy="334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956" extrusionOk="0">
                    <a:moveTo>
                      <a:pt x="264" y="97"/>
                    </a:moveTo>
                    <a:cubicBezTo>
                      <a:pt x="520" y="97"/>
                      <a:pt x="647" y="241"/>
                      <a:pt x="647" y="461"/>
                    </a:cubicBezTo>
                    <a:cubicBezTo>
                      <a:pt x="647" y="713"/>
                      <a:pt x="504" y="859"/>
                      <a:pt x="245" y="859"/>
                    </a:cubicBezTo>
                    <a:cubicBezTo>
                      <a:pt x="198" y="859"/>
                      <a:pt x="152" y="856"/>
                      <a:pt x="120" y="852"/>
                    </a:cubicBezTo>
                    <a:lnTo>
                      <a:pt x="120" y="109"/>
                    </a:lnTo>
                    <a:cubicBezTo>
                      <a:pt x="156" y="105"/>
                      <a:pt x="202" y="97"/>
                      <a:pt x="264" y="97"/>
                    </a:cubicBezTo>
                    <a:close/>
                    <a:moveTo>
                      <a:pt x="260" y="0"/>
                    </a:moveTo>
                    <a:cubicBezTo>
                      <a:pt x="163" y="0"/>
                      <a:pt x="74" y="9"/>
                      <a:pt x="1" y="20"/>
                    </a:cubicBezTo>
                    <a:lnTo>
                      <a:pt x="1" y="945"/>
                    </a:lnTo>
                    <a:cubicBezTo>
                      <a:pt x="63" y="952"/>
                      <a:pt x="136" y="956"/>
                      <a:pt x="222" y="956"/>
                    </a:cubicBezTo>
                    <a:cubicBezTo>
                      <a:pt x="404" y="956"/>
                      <a:pt x="550" y="909"/>
                      <a:pt x="636" y="821"/>
                    </a:cubicBezTo>
                    <a:cubicBezTo>
                      <a:pt x="724" y="736"/>
                      <a:pt x="770" y="608"/>
                      <a:pt x="770" y="457"/>
                    </a:cubicBezTo>
                    <a:cubicBezTo>
                      <a:pt x="770" y="302"/>
                      <a:pt x="724" y="194"/>
                      <a:pt x="639" y="120"/>
                    </a:cubicBezTo>
                    <a:cubicBezTo>
                      <a:pt x="558" y="43"/>
                      <a:pt x="434" y="0"/>
                      <a:pt x="2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94;p48">
                <a:extLst>
                  <a:ext uri="{FF2B5EF4-FFF2-40B4-BE49-F238E27FC236}">
                    <a16:creationId xmlns:a16="http://schemas.microsoft.com/office/drawing/2014/main" id="{30C915D0-EB5D-49B5-A60D-B0E41B0F863F}"/>
                  </a:ext>
                </a:extLst>
              </p:cNvPr>
              <p:cNvSpPr/>
              <p:nvPr/>
            </p:nvSpPr>
            <p:spPr>
              <a:xfrm>
                <a:off x="3520257" y="4370558"/>
                <a:ext cx="190715" cy="150325"/>
              </a:xfrm>
              <a:custGeom>
                <a:avLst/>
                <a:gdLst/>
                <a:ahLst/>
                <a:cxnLst/>
                <a:rect l="l" t="t" r="r" b="b"/>
                <a:pathLst>
                  <a:path w="5449" h="4295" extrusionOk="0">
                    <a:moveTo>
                      <a:pt x="4747" y="334"/>
                    </a:moveTo>
                    <a:cubicBezTo>
                      <a:pt x="4953" y="334"/>
                      <a:pt x="5119" y="500"/>
                      <a:pt x="5119" y="705"/>
                    </a:cubicBezTo>
                    <a:lnTo>
                      <a:pt x="5119" y="3595"/>
                    </a:lnTo>
                    <a:cubicBezTo>
                      <a:pt x="5119" y="3800"/>
                      <a:pt x="4953" y="3966"/>
                      <a:pt x="4747" y="3966"/>
                    </a:cubicBezTo>
                    <a:lnTo>
                      <a:pt x="701" y="3966"/>
                    </a:lnTo>
                    <a:cubicBezTo>
                      <a:pt x="496" y="3966"/>
                      <a:pt x="330" y="3800"/>
                      <a:pt x="330" y="3595"/>
                    </a:cubicBezTo>
                    <a:lnTo>
                      <a:pt x="330" y="705"/>
                    </a:lnTo>
                    <a:cubicBezTo>
                      <a:pt x="330" y="500"/>
                      <a:pt x="496" y="334"/>
                      <a:pt x="701" y="334"/>
                    </a:cubicBezTo>
                    <a:close/>
                    <a:moveTo>
                      <a:pt x="701" y="0"/>
                    </a:moveTo>
                    <a:cubicBezTo>
                      <a:pt x="314" y="0"/>
                      <a:pt x="1" y="318"/>
                      <a:pt x="1" y="705"/>
                    </a:cubicBezTo>
                    <a:lnTo>
                      <a:pt x="1" y="3595"/>
                    </a:lnTo>
                    <a:cubicBezTo>
                      <a:pt x="1" y="3982"/>
                      <a:pt x="314" y="4295"/>
                      <a:pt x="701" y="4295"/>
                    </a:cubicBezTo>
                    <a:lnTo>
                      <a:pt x="4747" y="4295"/>
                    </a:lnTo>
                    <a:cubicBezTo>
                      <a:pt x="5135" y="4295"/>
                      <a:pt x="5448" y="3982"/>
                      <a:pt x="5448" y="3595"/>
                    </a:cubicBezTo>
                    <a:lnTo>
                      <a:pt x="5448" y="705"/>
                    </a:lnTo>
                    <a:cubicBezTo>
                      <a:pt x="5448" y="318"/>
                      <a:pt x="5135" y="0"/>
                      <a:pt x="47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95;p48">
                <a:extLst>
                  <a:ext uri="{FF2B5EF4-FFF2-40B4-BE49-F238E27FC236}">
                    <a16:creationId xmlns:a16="http://schemas.microsoft.com/office/drawing/2014/main" id="{61EC52F4-1B66-423B-96DF-217E551F5992}"/>
                  </a:ext>
                </a:extLst>
              </p:cNvPr>
              <p:cNvSpPr/>
              <p:nvPr/>
            </p:nvSpPr>
            <p:spPr>
              <a:xfrm>
                <a:off x="3623579" y="4446544"/>
                <a:ext cx="59080" cy="4564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1304" extrusionOk="0">
                    <a:moveTo>
                      <a:pt x="179" y="0"/>
                    </a:moveTo>
                    <a:cubicBezTo>
                      <a:pt x="82" y="0"/>
                      <a:pt x="1" y="77"/>
                      <a:pt x="1" y="174"/>
                    </a:cubicBezTo>
                    <a:lnTo>
                      <a:pt x="1" y="1129"/>
                    </a:lnTo>
                    <a:cubicBezTo>
                      <a:pt x="1" y="1227"/>
                      <a:pt x="82" y="1304"/>
                      <a:pt x="179" y="1304"/>
                    </a:cubicBezTo>
                    <a:lnTo>
                      <a:pt x="1513" y="1304"/>
                    </a:lnTo>
                    <a:cubicBezTo>
                      <a:pt x="1610" y="1304"/>
                      <a:pt x="1688" y="1227"/>
                      <a:pt x="1688" y="1129"/>
                    </a:cubicBezTo>
                    <a:lnTo>
                      <a:pt x="1688" y="174"/>
                    </a:lnTo>
                    <a:cubicBezTo>
                      <a:pt x="1688" y="77"/>
                      <a:pt x="1610" y="0"/>
                      <a:pt x="1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96;p48">
                <a:extLst>
                  <a:ext uri="{FF2B5EF4-FFF2-40B4-BE49-F238E27FC236}">
                    <a16:creationId xmlns:a16="http://schemas.microsoft.com/office/drawing/2014/main" id="{9F6F570E-0CBE-48D5-9354-23847494A512}"/>
                  </a:ext>
                </a:extLst>
              </p:cNvPr>
              <p:cNvSpPr/>
              <p:nvPr/>
            </p:nvSpPr>
            <p:spPr>
              <a:xfrm>
                <a:off x="4156710" y="4370558"/>
                <a:ext cx="190680" cy="150325"/>
              </a:xfrm>
              <a:custGeom>
                <a:avLst/>
                <a:gdLst/>
                <a:ahLst/>
                <a:cxnLst/>
                <a:rect l="l" t="t" r="r" b="b"/>
                <a:pathLst>
                  <a:path w="5448" h="4295" extrusionOk="0">
                    <a:moveTo>
                      <a:pt x="700" y="0"/>
                    </a:moveTo>
                    <a:cubicBezTo>
                      <a:pt x="314" y="0"/>
                      <a:pt x="0" y="318"/>
                      <a:pt x="0" y="705"/>
                    </a:cubicBezTo>
                    <a:lnTo>
                      <a:pt x="329" y="705"/>
                    </a:lnTo>
                    <a:cubicBezTo>
                      <a:pt x="329" y="500"/>
                      <a:pt x="496" y="334"/>
                      <a:pt x="700" y="334"/>
                    </a:cubicBezTo>
                    <a:lnTo>
                      <a:pt x="4748" y="334"/>
                    </a:lnTo>
                    <a:cubicBezTo>
                      <a:pt x="4953" y="334"/>
                      <a:pt x="5119" y="500"/>
                      <a:pt x="5119" y="705"/>
                    </a:cubicBezTo>
                    <a:lnTo>
                      <a:pt x="5119" y="3595"/>
                    </a:lnTo>
                    <a:cubicBezTo>
                      <a:pt x="5119" y="3800"/>
                      <a:pt x="4953" y="3966"/>
                      <a:pt x="4748" y="3966"/>
                    </a:cubicBezTo>
                    <a:lnTo>
                      <a:pt x="3769" y="3966"/>
                    </a:lnTo>
                    <a:lnTo>
                      <a:pt x="3769" y="4295"/>
                    </a:lnTo>
                    <a:lnTo>
                      <a:pt x="4748" y="4295"/>
                    </a:lnTo>
                    <a:cubicBezTo>
                      <a:pt x="5134" y="4295"/>
                      <a:pt x="5448" y="3982"/>
                      <a:pt x="5448" y="3595"/>
                    </a:cubicBezTo>
                    <a:lnTo>
                      <a:pt x="5448" y="705"/>
                    </a:lnTo>
                    <a:cubicBezTo>
                      <a:pt x="5448" y="318"/>
                      <a:pt x="5134" y="0"/>
                      <a:pt x="47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97;p48">
                <a:extLst>
                  <a:ext uri="{FF2B5EF4-FFF2-40B4-BE49-F238E27FC236}">
                    <a16:creationId xmlns:a16="http://schemas.microsoft.com/office/drawing/2014/main" id="{8E775111-E9A8-4B89-ABB9-BEC1B1FD3FD0}"/>
                  </a:ext>
                </a:extLst>
              </p:cNvPr>
              <p:cNvSpPr/>
              <p:nvPr/>
            </p:nvSpPr>
            <p:spPr>
              <a:xfrm>
                <a:off x="4155765" y="4407239"/>
                <a:ext cx="111755" cy="111755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3193" extrusionOk="0">
                    <a:moveTo>
                      <a:pt x="0" y="1"/>
                    </a:moveTo>
                    <a:lnTo>
                      <a:pt x="0" y="477"/>
                    </a:lnTo>
                    <a:cubicBezTo>
                      <a:pt x="1498" y="477"/>
                      <a:pt x="2716" y="1695"/>
                      <a:pt x="2716" y="3193"/>
                    </a:cubicBezTo>
                    <a:lnTo>
                      <a:pt x="3192" y="3193"/>
                    </a:lnTo>
                    <a:cubicBezTo>
                      <a:pt x="3192" y="1433"/>
                      <a:pt x="176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98;p48">
                <a:extLst>
                  <a:ext uri="{FF2B5EF4-FFF2-40B4-BE49-F238E27FC236}">
                    <a16:creationId xmlns:a16="http://schemas.microsoft.com/office/drawing/2014/main" id="{D599E869-6134-4936-BB32-9CFB458D35DC}"/>
                  </a:ext>
                </a:extLst>
              </p:cNvPr>
              <p:cNvSpPr/>
              <p:nvPr/>
            </p:nvSpPr>
            <p:spPr>
              <a:xfrm>
                <a:off x="4155765" y="4445179"/>
                <a:ext cx="73815" cy="7381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09" extrusionOk="0">
                    <a:moveTo>
                      <a:pt x="0" y="0"/>
                    </a:moveTo>
                    <a:lnTo>
                      <a:pt x="0" y="477"/>
                    </a:lnTo>
                    <a:cubicBezTo>
                      <a:pt x="902" y="477"/>
                      <a:pt x="1632" y="1207"/>
                      <a:pt x="1632" y="2109"/>
                    </a:cubicBezTo>
                    <a:lnTo>
                      <a:pt x="2109" y="2109"/>
                    </a:lnTo>
                    <a:cubicBezTo>
                      <a:pt x="2109" y="945"/>
                      <a:pt x="1164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99;p48">
                <a:extLst>
                  <a:ext uri="{FF2B5EF4-FFF2-40B4-BE49-F238E27FC236}">
                    <a16:creationId xmlns:a16="http://schemas.microsoft.com/office/drawing/2014/main" id="{49DCCF01-0DE2-467F-80F0-47456E310AEE}"/>
                  </a:ext>
                </a:extLst>
              </p:cNvPr>
              <p:cNvSpPr/>
              <p:nvPr/>
            </p:nvSpPr>
            <p:spPr>
              <a:xfrm>
                <a:off x="4155765" y="4487145"/>
                <a:ext cx="318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910" h="910" extrusionOk="0">
                    <a:moveTo>
                      <a:pt x="0" y="1"/>
                    </a:moveTo>
                    <a:lnTo>
                      <a:pt x="0" y="910"/>
                    </a:lnTo>
                    <a:lnTo>
                      <a:pt x="909" y="910"/>
                    </a:lnTo>
                    <a:cubicBezTo>
                      <a:pt x="909" y="407"/>
                      <a:pt x="503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500;p48">
                <a:extLst>
                  <a:ext uri="{FF2B5EF4-FFF2-40B4-BE49-F238E27FC236}">
                    <a16:creationId xmlns:a16="http://schemas.microsoft.com/office/drawing/2014/main" id="{7EAD2EE0-E1FF-4CC0-A340-BF86B4325BEB}"/>
                  </a:ext>
                </a:extLst>
              </p:cNvPr>
              <p:cNvSpPr/>
              <p:nvPr/>
            </p:nvSpPr>
            <p:spPr>
              <a:xfrm>
                <a:off x="4471542" y="4367723"/>
                <a:ext cx="68530" cy="6853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248" y="1"/>
                    </a:moveTo>
                    <a:cubicBezTo>
                      <a:pt x="113" y="1"/>
                      <a:pt x="1" y="113"/>
                      <a:pt x="1" y="248"/>
                    </a:cubicBezTo>
                    <a:lnTo>
                      <a:pt x="1" y="1710"/>
                    </a:lnTo>
                    <a:cubicBezTo>
                      <a:pt x="1" y="1849"/>
                      <a:pt x="113" y="1958"/>
                      <a:pt x="248" y="1958"/>
                    </a:cubicBezTo>
                    <a:cubicBezTo>
                      <a:pt x="383" y="1958"/>
                      <a:pt x="495" y="1849"/>
                      <a:pt x="495" y="1710"/>
                    </a:cubicBezTo>
                    <a:lnTo>
                      <a:pt x="495" y="496"/>
                    </a:lnTo>
                    <a:lnTo>
                      <a:pt x="1710" y="496"/>
                    </a:lnTo>
                    <a:cubicBezTo>
                      <a:pt x="1845" y="496"/>
                      <a:pt x="1958" y="383"/>
                      <a:pt x="1958" y="248"/>
                    </a:cubicBezTo>
                    <a:cubicBezTo>
                      <a:pt x="1958" y="113"/>
                      <a:pt x="1845" y="1"/>
                      <a:pt x="17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01;p48">
                <a:extLst>
                  <a:ext uri="{FF2B5EF4-FFF2-40B4-BE49-F238E27FC236}">
                    <a16:creationId xmlns:a16="http://schemas.microsoft.com/office/drawing/2014/main" id="{5EECB922-819F-4EDE-8AFB-5D21E4239DB8}"/>
                  </a:ext>
                </a:extLst>
              </p:cNvPr>
              <p:cNvSpPr/>
              <p:nvPr/>
            </p:nvSpPr>
            <p:spPr>
              <a:xfrm>
                <a:off x="4553164" y="4367723"/>
                <a:ext cx="68705" cy="68530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1958" extrusionOk="0">
                    <a:moveTo>
                      <a:pt x="249" y="1"/>
                    </a:moveTo>
                    <a:cubicBezTo>
                      <a:pt x="113" y="1"/>
                      <a:pt x="1" y="113"/>
                      <a:pt x="1" y="248"/>
                    </a:cubicBezTo>
                    <a:cubicBezTo>
                      <a:pt x="1" y="383"/>
                      <a:pt x="113" y="496"/>
                      <a:pt x="249" y="496"/>
                    </a:cubicBezTo>
                    <a:lnTo>
                      <a:pt x="1467" y="496"/>
                    </a:lnTo>
                    <a:lnTo>
                      <a:pt x="1467" y="1710"/>
                    </a:lnTo>
                    <a:cubicBezTo>
                      <a:pt x="1467" y="1849"/>
                      <a:pt x="1576" y="1958"/>
                      <a:pt x="1715" y="1958"/>
                    </a:cubicBezTo>
                    <a:cubicBezTo>
                      <a:pt x="1851" y="1958"/>
                      <a:pt x="1963" y="1849"/>
                      <a:pt x="1963" y="1710"/>
                    </a:cubicBezTo>
                    <a:lnTo>
                      <a:pt x="1963" y="248"/>
                    </a:lnTo>
                    <a:cubicBezTo>
                      <a:pt x="1963" y="113"/>
                      <a:pt x="1851" y="1"/>
                      <a:pt x="17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02;p48">
                <a:extLst>
                  <a:ext uri="{FF2B5EF4-FFF2-40B4-BE49-F238E27FC236}">
                    <a16:creationId xmlns:a16="http://schemas.microsoft.com/office/drawing/2014/main" id="{38757CF3-3DF6-4391-A8EC-889FF86733A9}"/>
                  </a:ext>
                </a:extLst>
              </p:cNvPr>
              <p:cNvSpPr/>
              <p:nvPr/>
            </p:nvSpPr>
            <p:spPr>
              <a:xfrm>
                <a:off x="4553164" y="4455190"/>
                <a:ext cx="68705" cy="6856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1959" extrusionOk="0">
                    <a:moveTo>
                      <a:pt x="1715" y="0"/>
                    </a:moveTo>
                    <a:cubicBezTo>
                      <a:pt x="1576" y="0"/>
                      <a:pt x="1467" y="113"/>
                      <a:pt x="1467" y="248"/>
                    </a:cubicBezTo>
                    <a:lnTo>
                      <a:pt x="1467" y="1463"/>
                    </a:lnTo>
                    <a:lnTo>
                      <a:pt x="249" y="1463"/>
                    </a:lnTo>
                    <a:cubicBezTo>
                      <a:pt x="113" y="1463"/>
                      <a:pt x="1" y="1575"/>
                      <a:pt x="1" y="1711"/>
                    </a:cubicBezTo>
                    <a:cubicBezTo>
                      <a:pt x="1" y="1850"/>
                      <a:pt x="113" y="1959"/>
                      <a:pt x="249" y="1959"/>
                    </a:cubicBezTo>
                    <a:lnTo>
                      <a:pt x="1715" y="1959"/>
                    </a:lnTo>
                    <a:cubicBezTo>
                      <a:pt x="1851" y="1959"/>
                      <a:pt x="1963" y="1850"/>
                      <a:pt x="1963" y="1711"/>
                    </a:cubicBezTo>
                    <a:lnTo>
                      <a:pt x="1963" y="248"/>
                    </a:lnTo>
                    <a:cubicBezTo>
                      <a:pt x="1963" y="113"/>
                      <a:pt x="1851" y="0"/>
                      <a:pt x="17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03;p48">
                <a:extLst>
                  <a:ext uri="{FF2B5EF4-FFF2-40B4-BE49-F238E27FC236}">
                    <a16:creationId xmlns:a16="http://schemas.microsoft.com/office/drawing/2014/main" id="{26202279-719B-4ED3-B4BF-66340D6DDB87}"/>
                  </a:ext>
                </a:extLst>
              </p:cNvPr>
              <p:cNvSpPr/>
              <p:nvPr/>
            </p:nvSpPr>
            <p:spPr>
              <a:xfrm>
                <a:off x="4471542" y="4455190"/>
                <a:ext cx="68530" cy="685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9" extrusionOk="0">
                    <a:moveTo>
                      <a:pt x="248" y="0"/>
                    </a:moveTo>
                    <a:cubicBezTo>
                      <a:pt x="113" y="0"/>
                      <a:pt x="1" y="113"/>
                      <a:pt x="1" y="248"/>
                    </a:cubicBezTo>
                    <a:lnTo>
                      <a:pt x="1" y="1711"/>
                    </a:lnTo>
                    <a:cubicBezTo>
                      <a:pt x="1" y="1850"/>
                      <a:pt x="113" y="1959"/>
                      <a:pt x="248" y="1959"/>
                    </a:cubicBezTo>
                    <a:lnTo>
                      <a:pt x="1710" y="1959"/>
                    </a:lnTo>
                    <a:cubicBezTo>
                      <a:pt x="1845" y="1959"/>
                      <a:pt x="1958" y="1850"/>
                      <a:pt x="1958" y="1711"/>
                    </a:cubicBezTo>
                    <a:cubicBezTo>
                      <a:pt x="1958" y="1575"/>
                      <a:pt x="1845" y="1463"/>
                      <a:pt x="1710" y="1463"/>
                    </a:cubicBezTo>
                    <a:lnTo>
                      <a:pt x="495" y="1463"/>
                    </a:lnTo>
                    <a:lnTo>
                      <a:pt x="495" y="248"/>
                    </a:lnTo>
                    <a:cubicBezTo>
                      <a:pt x="495" y="113"/>
                      <a:pt x="383" y="0"/>
                      <a:pt x="2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60D32159-DE3B-4850-B974-BECD59645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873" y="1871217"/>
            <a:ext cx="2974253" cy="1663447"/>
          </a:xfrm>
          <a:prstGeom prst="rect">
            <a:avLst/>
          </a:prstGeom>
        </p:spPr>
      </p:pic>
      <p:grpSp>
        <p:nvGrpSpPr>
          <p:cNvPr id="64" name="Google Shape;505;p48">
            <a:extLst>
              <a:ext uri="{FF2B5EF4-FFF2-40B4-BE49-F238E27FC236}">
                <a16:creationId xmlns:a16="http://schemas.microsoft.com/office/drawing/2014/main" id="{84AD3668-1BC9-4051-BF3D-8CA1CF64C13E}"/>
              </a:ext>
            </a:extLst>
          </p:cNvPr>
          <p:cNvGrpSpPr/>
          <p:nvPr/>
        </p:nvGrpSpPr>
        <p:grpSpPr>
          <a:xfrm>
            <a:off x="4262768" y="2485253"/>
            <a:ext cx="594808" cy="594823"/>
            <a:chOff x="2389708" y="2922863"/>
            <a:chExt cx="300378" cy="300385"/>
          </a:xfrm>
        </p:grpSpPr>
        <p:sp>
          <p:nvSpPr>
            <p:cNvPr id="65" name="Google Shape;506;p48">
              <a:extLst>
                <a:ext uri="{FF2B5EF4-FFF2-40B4-BE49-F238E27FC236}">
                  <a16:creationId xmlns:a16="http://schemas.microsoft.com/office/drawing/2014/main" id="{8A1FD9BE-EDEC-48DD-BC9F-EC89E8E5258B}"/>
                </a:ext>
              </a:extLst>
            </p:cNvPr>
            <p:cNvSpPr/>
            <p:nvPr/>
          </p:nvSpPr>
          <p:spPr>
            <a:xfrm>
              <a:off x="2389708" y="2922863"/>
              <a:ext cx="300378" cy="300385"/>
            </a:xfrm>
            <a:custGeom>
              <a:avLst/>
              <a:gdLst/>
              <a:ahLst/>
              <a:cxnLst/>
              <a:rect l="l" t="t" r="r" b="b"/>
              <a:pathLst>
                <a:path w="39680" h="39681" extrusionOk="0">
                  <a:moveTo>
                    <a:pt x="19840" y="1"/>
                  </a:moveTo>
                  <a:cubicBezTo>
                    <a:pt x="8884" y="1"/>
                    <a:pt x="1" y="8884"/>
                    <a:pt x="1" y="19840"/>
                  </a:cubicBezTo>
                  <a:cubicBezTo>
                    <a:pt x="1" y="30797"/>
                    <a:pt x="8884" y="39680"/>
                    <a:pt x="19840" y="39680"/>
                  </a:cubicBezTo>
                  <a:cubicBezTo>
                    <a:pt x="30797" y="39680"/>
                    <a:pt x="39680" y="30797"/>
                    <a:pt x="39680" y="19840"/>
                  </a:cubicBezTo>
                  <a:cubicBezTo>
                    <a:pt x="39680" y="8884"/>
                    <a:pt x="30797" y="1"/>
                    <a:pt x="19840" y="1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507;p48">
              <a:extLst>
                <a:ext uri="{FF2B5EF4-FFF2-40B4-BE49-F238E27FC236}">
                  <a16:creationId xmlns:a16="http://schemas.microsoft.com/office/drawing/2014/main" id="{A29EB94E-146D-495E-AEDE-B8DB98BA0C03}"/>
                </a:ext>
              </a:extLst>
            </p:cNvPr>
            <p:cNvSpPr/>
            <p:nvPr/>
          </p:nvSpPr>
          <p:spPr>
            <a:xfrm>
              <a:off x="2488850" y="3005373"/>
              <a:ext cx="135374" cy="135374"/>
            </a:xfrm>
            <a:custGeom>
              <a:avLst/>
              <a:gdLst/>
              <a:ahLst/>
              <a:cxnLst/>
              <a:rect l="l" t="t" r="r" b="b"/>
              <a:pathLst>
                <a:path w="17883" h="17883" extrusionOk="0">
                  <a:moveTo>
                    <a:pt x="0" y="1"/>
                  </a:moveTo>
                  <a:lnTo>
                    <a:pt x="0" y="17882"/>
                  </a:lnTo>
                  <a:lnTo>
                    <a:pt x="17883" y="89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ive Demo">
            <a:hlinkClick r:id="" action="ppaction://media"/>
            <a:extLst>
              <a:ext uri="{FF2B5EF4-FFF2-40B4-BE49-F238E27FC236}">
                <a16:creationId xmlns:a16="http://schemas.microsoft.com/office/drawing/2014/main" id="{A2004055-FAB4-E0C9-F0CE-495B3FF8B8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5174" cy="489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5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ADE54-A2A2-D43E-E1E9-07210D29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07874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No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NetEm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Server to Client</a:t>
            </a:r>
            <a:endParaRPr lang="en-IL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24618D8-644E-381C-E935-78006C50D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2433234"/>
              </p:ext>
            </p:extLst>
          </p:nvPr>
        </p:nvGraphicFramePr>
        <p:xfrm>
          <a:off x="1556102" y="1560059"/>
          <a:ext cx="6031793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4680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No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NetEm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Client to Server</a:t>
            </a:r>
            <a:endParaRPr lang="en-IL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88E5542-3950-EB06-E1EA-1B3A380CF9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5596790"/>
              </p:ext>
            </p:extLst>
          </p:nvPr>
        </p:nvGraphicFramePr>
        <p:xfrm>
          <a:off x="1554479" y="1617849"/>
          <a:ext cx="603504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08389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2606D-5C92-6FEB-C833-1B237D6A0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93" y="905550"/>
            <a:ext cx="6514214" cy="3332400"/>
          </a:xfrm>
        </p:spPr>
        <p:txBody>
          <a:bodyPr/>
          <a:lstStyle/>
          <a:p>
            <a:r>
              <a:rPr lang="en-US" dirty="0"/>
              <a:t>Background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5551581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10ms Delay: Server to Client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A5D2046-AAD0-45AE-A3A5-88126AACB3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7619404"/>
              </p:ext>
            </p:extLst>
          </p:nvPr>
        </p:nvGraphicFramePr>
        <p:xfrm>
          <a:off x="1005839" y="1638170"/>
          <a:ext cx="713232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26093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10ms Delay: Client to Server</a:t>
            </a:r>
            <a:endParaRPr lang="en-IL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9B883F2-700A-4A5D-9273-6C3EF6A9A2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7204007"/>
              </p:ext>
            </p:extLst>
          </p:nvPr>
        </p:nvGraphicFramePr>
        <p:xfrm>
          <a:off x="1019286" y="1687789"/>
          <a:ext cx="7105426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4731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Reorder 20ms 25% 50%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Server to Client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0191B3C-4D3C-48B2-A8B2-06D9141C6B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8094587"/>
              </p:ext>
            </p:extLst>
          </p:nvPr>
        </p:nvGraphicFramePr>
        <p:xfrm>
          <a:off x="32872" y="1572872"/>
          <a:ext cx="9078253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9123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Reorder 20ms 25% 50%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Client to Server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6353AE1-1D5C-4BA5-84D4-E3B75842B6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4358753"/>
              </p:ext>
            </p:extLst>
          </p:nvPr>
        </p:nvGraphicFramePr>
        <p:xfrm>
          <a:off x="144872" y="1601227"/>
          <a:ext cx="8854253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47422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10% Sporadic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Server to Client</a:t>
            </a:r>
            <a:endParaRPr lang="en-IL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1851148-78C9-4D90-9EB6-DE7000109B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4788976"/>
              </p:ext>
            </p:extLst>
          </p:nvPr>
        </p:nvGraphicFramePr>
        <p:xfrm>
          <a:off x="670559" y="1632539"/>
          <a:ext cx="780288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83125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10% Sporadic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Client to Server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CCDB8E9-56E7-4CCC-A49E-1D5BE7571E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4454736"/>
              </p:ext>
            </p:extLst>
          </p:nvPr>
        </p:nvGraphicFramePr>
        <p:xfrm>
          <a:off x="670559" y="1619293"/>
          <a:ext cx="780288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30196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25% Sporadic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Server to Client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E00B9F2-3E4B-4EC1-8210-2F57C99CFC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2958309"/>
              </p:ext>
            </p:extLst>
          </p:nvPr>
        </p:nvGraphicFramePr>
        <p:xfrm>
          <a:off x="693419" y="1364113"/>
          <a:ext cx="7757160" cy="3787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72162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25% Sporadic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Client to Server</a:t>
            </a:r>
            <a:endParaRPr lang="en-IL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259D889-7CF1-4E3F-B49E-C6D25E84E6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8056062"/>
              </p:ext>
            </p:extLst>
          </p:nvPr>
        </p:nvGraphicFramePr>
        <p:xfrm>
          <a:off x="624839" y="1364113"/>
          <a:ext cx="789432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969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5% 25% Burst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Server to Client</a:t>
            </a:r>
            <a:endParaRPr lang="en-IL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E7C8248-ACB7-4F47-B7DC-78FA995C39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9759960"/>
              </p:ext>
            </p:extLst>
          </p:nvPr>
        </p:nvGraphicFramePr>
        <p:xfrm>
          <a:off x="1493967" y="1689245"/>
          <a:ext cx="6156064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9465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B2EA-649A-4B4C-B2D5-E20ECECE3550}"/>
              </a:ext>
            </a:extLst>
          </p:cNvPr>
          <p:cNvSpPr txBox="1"/>
          <p:nvPr/>
        </p:nvSpPr>
        <p:spPr>
          <a:xfrm>
            <a:off x="839848" y="840893"/>
            <a:ext cx="7464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91919"/>
                </a:solidFill>
                <a:latin typeface="Fjalla One"/>
                <a:sym typeface="Fjalla One"/>
              </a:rPr>
              <a:t>5% 25% Burst Loss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Fjalla One"/>
                <a:sym typeface="Fjalla One"/>
              </a:rPr>
              <a:t>: Client to Server</a:t>
            </a:r>
            <a:endParaRPr lang="en-IL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739D263-D957-43B7-B552-C34C8C2DDF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6115663"/>
              </p:ext>
            </p:extLst>
          </p:nvPr>
        </p:nvGraphicFramePr>
        <p:xfrm>
          <a:off x="1493967" y="1625451"/>
          <a:ext cx="6156064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4577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title"/>
          </p:nvPr>
        </p:nvSpPr>
        <p:spPr>
          <a:xfrm>
            <a:off x="720000" y="786338"/>
            <a:ext cx="42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QUIC</a:t>
            </a:r>
            <a:endParaRPr dirty="0"/>
          </a:p>
        </p:txBody>
      </p:sp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718481" y="1505374"/>
            <a:ext cx="4232400" cy="22790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 transport layer network protocol – meant to replace TCP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Initially made by Google, now community based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Implements a TLS encryption as a part of the protocol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Each QUIC connection is identifiable by source and destination connection IDs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Encrypts not only data but most header fields as well.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01" name="Google Shape;301;p38"/>
          <p:cNvSpPr/>
          <p:nvPr/>
        </p:nvSpPr>
        <p:spPr>
          <a:xfrm rot="5400000">
            <a:off x="7660126" y="219331"/>
            <a:ext cx="2048701" cy="1024096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5248475" y="41789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4021C77A-A927-4C2E-82EB-E8488E1AB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429" y="731379"/>
            <a:ext cx="2898260" cy="253307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3D0BE-19FE-5F58-B6BB-825295F7D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56000"/>
            <a:ext cx="7704000" cy="572700"/>
          </a:xfrm>
        </p:spPr>
        <p:txBody>
          <a:bodyPr/>
          <a:lstStyle/>
          <a:p>
            <a:pPr algn="ctr"/>
            <a:r>
              <a:rPr lang="en-US" dirty="0"/>
              <a:t>Q Bit</a:t>
            </a:r>
            <a:endParaRPr lang="LID4096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F729B04-B74F-B09A-96B1-52DD7D451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423005"/>
              </p:ext>
            </p:extLst>
          </p:nvPr>
        </p:nvGraphicFramePr>
        <p:xfrm>
          <a:off x="2576513" y="1284514"/>
          <a:ext cx="3992419" cy="3699800"/>
        </p:xfrm>
        <a:graphic>
          <a:graphicData uri="http://schemas.openxmlformats.org/drawingml/2006/table">
            <a:tbl>
              <a:tblPr/>
              <a:tblGrid>
                <a:gridCol w="845062">
                  <a:extLst>
                    <a:ext uri="{9D8B030D-6E8A-4147-A177-3AD203B41FA5}">
                      <a16:colId xmlns:a16="http://schemas.microsoft.com/office/drawing/2014/main" val="55304957"/>
                    </a:ext>
                  </a:extLst>
                </a:gridCol>
                <a:gridCol w="845062">
                  <a:extLst>
                    <a:ext uri="{9D8B030D-6E8A-4147-A177-3AD203B41FA5}">
                      <a16:colId xmlns:a16="http://schemas.microsoft.com/office/drawing/2014/main" val="1799172963"/>
                    </a:ext>
                  </a:extLst>
                </a:gridCol>
                <a:gridCol w="845062">
                  <a:extLst>
                    <a:ext uri="{9D8B030D-6E8A-4147-A177-3AD203B41FA5}">
                      <a16:colId xmlns:a16="http://schemas.microsoft.com/office/drawing/2014/main" val="3066032456"/>
                    </a:ext>
                  </a:extLst>
                </a:gridCol>
                <a:gridCol w="845062">
                  <a:extLst>
                    <a:ext uri="{9D8B030D-6E8A-4147-A177-3AD203B41FA5}">
                      <a16:colId xmlns:a16="http://schemas.microsoft.com/office/drawing/2014/main" val="827476942"/>
                    </a:ext>
                  </a:extLst>
                </a:gridCol>
                <a:gridCol w="612171">
                  <a:extLst>
                    <a:ext uri="{9D8B030D-6E8A-4147-A177-3AD203B41FA5}">
                      <a16:colId xmlns:a16="http://schemas.microsoft.com/office/drawing/2014/main" val="3547030302"/>
                    </a:ext>
                  </a:extLst>
                </a:gridCol>
              </a:tblGrid>
              <a:tr h="70451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Loss rate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Reorder Rate (Burst Rate)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 Bit Estimation for Loss Rate</a:t>
                      </a:r>
                      <a:endParaRPr lang="en-GB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Deviation</a:t>
                      </a:r>
                      <a:endParaRPr lang="en-US" sz="1200" dirty="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Message Size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795509"/>
                  </a:ext>
                </a:extLst>
              </a:tr>
              <a:tr h="2574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0.256%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+0.256%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2406213"/>
                  </a:ext>
                </a:extLst>
              </a:tr>
              <a:tr h="2574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9.832%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-1.168%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75020"/>
                  </a:ext>
                </a:extLst>
              </a:tr>
              <a:tr h="4064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20ms 25% (50%)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10.054%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+0.054%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244696"/>
                  </a:ext>
                </a:extLst>
              </a:tr>
              <a:tr h="2574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20.170%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+0.17%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205194"/>
                  </a:ext>
                </a:extLst>
              </a:tr>
              <a:tr h="4064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10ms 25% (50%)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20.073%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+0.073%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3435383"/>
                  </a:ext>
                </a:extLst>
              </a:tr>
              <a:tr h="4064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20ms 25% (50%)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19.926%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-0.074%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0521837"/>
                  </a:ext>
                </a:extLst>
              </a:tr>
              <a:tr h="4064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20ms 50% (0%)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20.570%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+0.57%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9403527"/>
                  </a:ext>
                </a:extLst>
              </a:tr>
              <a:tr h="2574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30.234%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+0.234%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1MB</a:t>
                      </a:r>
                      <a:endParaRPr lang="en-US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51131"/>
                  </a:ext>
                </a:extLst>
              </a:tr>
              <a:tr h="2574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38.723%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L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-1.277%</a:t>
                      </a:r>
                      <a:endParaRPr lang="en-IL" sz="120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1MB</a:t>
                      </a:r>
                      <a:endParaRPr lang="en-US" sz="1200" dirty="0">
                        <a:effectLst/>
                      </a:endParaRPr>
                    </a:p>
                  </a:txBody>
                  <a:tcPr marL="55450" marR="55450" marT="55450" marB="554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797752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3E54865-A5BE-3BA5-C473-686757B3E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513" y="10287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937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770725"/>
          </a:xfrm>
        </p:spPr>
        <p:txBody>
          <a:bodyPr/>
          <a:lstStyle/>
          <a:p>
            <a:r>
              <a:rPr lang="en-US" sz="4400" dirty="0"/>
              <a:t>Conclusions: Spin vs. Delay</a:t>
            </a:r>
            <a:endParaRPr lang="en-IL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1DF4B-2098-4462-A8C0-2123A1E9F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913344"/>
            <a:ext cx="7704000" cy="2184676"/>
          </a:xfrm>
        </p:spPr>
        <p:txBody>
          <a:bodyPr/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With no interruptions the Spin Bit and Delay Bit behave similarly (as expected)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With added delay: Delay Bit is more resistant to anomalies.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With high loss rate: the Spin Bit measures unexpectedly but the Delay Bit doesn’t produce enough measurements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With packet reordering the Delay Bit’s measurements are more reliable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26311321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770725"/>
          </a:xfrm>
        </p:spPr>
        <p:txBody>
          <a:bodyPr/>
          <a:lstStyle/>
          <a:p>
            <a:r>
              <a:rPr lang="en-US" sz="4400" dirty="0"/>
              <a:t>Conclusions: Q Bit</a:t>
            </a:r>
            <a:endParaRPr lang="en-IL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1DF4B-2098-4462-A8C0-2123A1E9F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594367"/>
            <a:ext cx="7704000" cy="2184676"/>
          </a:xfrm>
        </p:spPr>
        <p:txBody>
          <a:bodyPr/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In low to high loss rates, the Q Bit has good accuracy (±0.5% usually)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A high value for N might result in low connections not being analyzed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A low value for N combined with packet reordering might result in bad accuracy</a:t>
            </a: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7630718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398C-9790-4048-95F5-8626F14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770725"/>
          </a:xfrm>
        </p:spPr>
        <p:txBody>
          <a:bodyPr/>
          <a:lstStyle/>
          <a:p>
            <a:r>
              <a:rPr lang="en-US" sz="4400" dirty="0"/>
              <a:t>Moving Forward…</a:t>
            </a:r>
            <a:endParaRPr lang="en-IL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1DF4B-2098-4462-A8C0-2123A1E9F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2240683"/>
            <a:ext cx="7704000" cy="1834633"/>
          </a:xfrm>
        </p:spPr>
        <p:txBody>
          <a:bodyPr/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Improving RTT measurement heuristic for both Spin Bit and Delay Bit</a:t>
            </a:r>
          </a:p>
          <a:p>
            <a:pPr marL="8953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ignore anomalies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Deploy our scripts into an IOT device and analyze real connections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Implement and analyze the remaining suggested loss bits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800" dirty="0"/>
              <a:t>Analyze loss rates more to depth</a:t>
            </a:r>
          </a:p>
          <a:p>
            <a:pPr marL="8953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Since this is the most interesting case</a:t>
            </a:r>
          </a:p>
          <a:p>
            <a:pPr marL="8953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Set a threshold of loss rate to switch from Delay Bit estimations to Spin Bit estimations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202278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/>
          <p:nvPr/>
        </p:nvSpPr>
        <p:spPr>
          <a:xfrm>
            <a:off x="1228650" y="819150"/>
            <a:ext cx="6686700" cy="3505200"/>
          </a:xfrm>
          <a:prstGeom prst="roundRect">
            <a:avLst>
              <a:gd name="adj" fmla="val 1087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/>
          </p:nvPr>
        </p:nvSpPr>
        <p:spPr>
          <a:xfrm>
            <a:off x="2153906" y="1109069"/>
            <a:ext cx="486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SUBMITTERS</a:t>
            </a:r>
            <a:endParaRPr sz="4000" dirty="0"/>
          </a:p>
        </p:txBody>
      </p:sp>
      <p:sp>
        <p:nvSpPr>
          <p:cNvPr id="261" name="Google Shape;261;p35"/>
          <p:cNvSpPr txBox="1">
            <a:spLocks noGrp="1"/>
          </p:cNvSpPr>
          <p:nvPr>
            <p:ph type="subTitle" idx="1"/>
          </p:nvPr>
        </p:nvSpPr>
        <p:spPr>
          <a:xfrm>
            <a:off x="2137800" y="1848496"/>
            <a:ext cx="4868400" cy="589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Yogev Ron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Nadav Mordechai</a:t>
            </a:r>
          </a:p>
        </p:txBody>
      </p:sp>
      <p:sp>
        <p:nvSpPr>
          <p:cNvPr id="262" name="Google Shape;262;p35"/>
          <p:cNvSpPr/>
          <p:nvPr/>
        </p:nvSpPr>
        <p:spPr>
          <a:xfrm rot="10800000">
            <a:off x="3489500" y="-15605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5"/>
          <p:cNvSpPr/>
          <p:nvPr/>
        </p:nvSpPr>
        <p:spPr>
          <a:xfrm>
            <a:off x="3489500" y="4034431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0;p35">
            <a:extLst>
              <a:ext uri="{FF2B5EF4-FFF2-40B4-BE49-F238E27FC236}">
                <a16:creationId xmlns:a16="http://schemas.microsoft.com/office/drawing/2014/main" id="{97446601-16B1-4FEE-86AD-595B49C6CD10}"/>
              </a:ext>
            </a:extLst>
          </p:cNvPr>
          <p:cNvSpPr txBox="1">
            <a:spLocks/>
          </p:cNvSpPr>
          <p:nvPr/>
        </p:nvSpPr>
        <p:spPr>
          <a:xfrm>
            <a:off x="2153906" y="2505176"/>
            <a:ext cx="4868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4500" b="1" i="0" u="none" strike="noStrike" cap="none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3600" dirty="0"/>
              <a:t>SUPERVISOR</a:t>
            </a:r>
            <a:endParaRPr lang="en-US" dirty="0"/>
          </a:p>
        </p:txBody>
      </p:sp>
      <p:sp>
        <p:nvSpPr>
          <p:cNvPr id="9" name="Google Shape;261;p35">
            <a:extLst>
              <a:ext uri="{FF2B5EF4-FFF2-40B4-BE49-F238E27FC236}">
                <a16:creationId xmlns:a16="http://schemas.microsoft.com/office/drawing/2014/main" id="{61EF7632-93FD-483B-AC6D-C7E37FD50F4D}"/>
              </a:ext>
            </a:extLst>
          </p:cNvPr>
          <p:cNvSpPr txBox="1">
            <a:spLocks/>
          </p:cNvSpPr>
          <p:nvPr/>
        </p:nvSpPr>
        <p:spPr>
          <a:xfrm>
            <a:off x="2153906" y="3140864"/>
            <a:ext cx="4868400" cy="58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Eran </a:t>
            </a:r>
            <a:r>
              <a:rPr lang="en-US" dirty="0" err="1"/>
              <a:t>Tavor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1"/>
          <p:cNvSpPr/>
          <p:nvPr/>
        </p:nvSpPr>
        <p:spPr>
          <a:xfrm>
            <a:off x="936000" y="540000"/>
            <a:ext cx="7272000" cy="4063500"/>
          </a:xfrm>
          <a:prstGeom prst="roundRect">
            <a:avLst>
              <a:gd name="adj" fmla="val 700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51"/>
          <p:cNvSpPr txBox="1">
            <a:spLocks noGrp="1"/>
          </p:cNvSpPr>
          <p:nvPr>
            <p:ph type="title"/>
          </p:nvPr>
        </p:nvSpPr>
        <p:spPr>
          <a:xfrm>
            <a:off x="2317950" y="905550"/>
            <a:ext cx="4508100" cy="3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endParaRPr dirty="0"/>
          </a:p>
        </p:txBody>
      </p:sp>
      <p:grpSp>
        <p:nvGrpSpPr>
          <p:cNvPr id="540" name="Google Shape;540;p51"/>
          <p:cNvGrpSpPr/>
          <p:nvPr/>
        </p:nvGrpSpPr>
        <p:grpSpPr>
          <a:xfrm>
            <a:off x="-371550" y="1260424"/>
            <a:ext cx="1666100" cy="2622681"/>
            <a:chOff x="-371550" y="1260424"/>
            <a:chExt cx="1666100" cy="2622681"/>
          </a:xfrm>
        </p:grpSpPr>
        <p:sp>
          <p:nvSpPr>
            <p:cNvPr id="541" name="Google Shape;541;p51"/>
            <p:cNvSpPr/>
            <p:nvPr/>
          </p:nvSpPr>
          <p:spPr>
            <a:xfrm rot="5400000">
              <a:off x="-783077" y="1805478"/>
              <a:ext cx="2622681" cy="1532572"/>
            </a:xfrm>
            <a:custGeom>
              <a:avLst/>
              <a:gdLst/>
              <a:ahLst/>
              <a:cxnLst/>
              <a:rect l="l" t="t" r="r" b="b"/>
              <a:pathLst>
                <a:path w="86600" h="50605" extrusionOk="0">
                  <a:moveTo>
                    <a:pt x="43297" y="1"/>
                  </a:moveTo>
                  <a:cubicBezTo>
                    <a:pt x="42353" y="1"/>
                    <a:pt x="41405" y="366"/>
                    <a:pt x="40675" y="1096"/>
                  </a:cubicBezTo>
                  <a:lnTo>
                    <a:pt x="1438" y="40333"/>
                  </a:lnTo>
                  <a:cubicBezTo>
                    <a:pt x="0" y="41771"/>
                    <a:pt x="0" y="44122"/>
                    <a:pt x="1438" y="45560"/>
                  </a:cubicBezTo>
                  <a:lnTo>
                    <a:pt x="6483" y="50604"/>
                  </a:lnTo>
                  <a:lnTo>
                    <a:pt x="40675" y="16412"/>
                  </a:lnTo>
                  <a:cubicBezTo>
                    <a:pt x="41405" y="15693"/>
                    <a:pt x="42353" y="15333"/>
                    <a:pt x="43297" y="15333"/>
                  </a:cubicBezTo>
                  <a:cubicBezTo>
                    <a:pt x="44241" y="15333"/>
                    <a:pt x="45183" y="15693"/>
                    <a:pt x="45902" y="16412"/>
                  </a:cubicBezTo>
                  <a:lnTo>
                    <a:pt x="80117" y="50604"/>
                  </a:lnTo>
                  <a:lnTo>
                    <a:pt x="85162" y="45560"/>
                  </a:lnTo>
                  <a:cubicBezTo>
                    <a:pt x="86600" y="44122"/>
                    <a:pt x="86600" y="41771"/>
                    <a:pt x="85162" y="40333"/>
                  </a:cubicBezTo>
                  <a:lnTo>
                    <a:pt x="45902" y="1096"/>
                  </a:lnTo>
                  <a:cubicBezTo>
                    <a:pt x="45183" y="366"/>
                    <a:pt x="44241" y="1"/>
                    <a:pt x="432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51"/>
            <p:cNvSpPr/>
            <p:nvPr/>
          </p:nvSpPr>
          <p:spPr>
            <a:xfrm rot="-5400000">
              <a:off x="-849506" y="2094083"/>
              <a:ext cx="1911349" cy="955437"/>
            </a:xfrm>
            <a:custGeom>
              <a:avLst/>
              <a:gdLst/>
              <a:ahLst/>
              <a:cxnLst/>
              <a:rect l="l" t="t" r="r" b="b"/>
              <a:pathLst>
                <a:path w="92649" h="46313" extrusionOk="0">
                  <a:moveTo>
                    <a:pt x="0" y="0"/>
                  </a:moveTo>
                  <a:cubicBezTo>
                    <a:pt x="0" y="936"/>
                    <a:pt x="366" y="1872"/>
                    <a:pt x="1096" y="2602"/>
                  </a:cubicBezTo>
                  <a:lnTo>
                    <a:pt x="43711" y="45217"/>
                  </a:lnTo>
                  <a:cubicBezTo>
                    <a:pt x="44430" y="45947"/>
                    <a:pt x="45377" y="46312"/>
                    <a:pt x="46324" y="46312"/>
                  </a:cubicBezTo>
                  <a:cubicBezTo>
                    <a:pt x="47272" y="46312"/>
                    <a:pt x="48219" y="45947"/>
                    <a:pt x="48938" y="45217"/>
                  </a:cubicBezTo>
                  <a:lnTo>
                    <a:pt x="91553" y="2602"/>
                  </a:lnTo>
                  <a:cubicBezTo>
                    <a:pt x="92283" y="1872"/>
                    <a:pt x="92648" y="936"/>
                    <a:pt x="9264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51"/>
          <p:cNvGrpSpPr/>
          <p:nvPr/>
        </p:nvGrpSpPr>
        <p:grpSpPr>
          <a:xfrm flipH="1">
            <a:off x="7849450" y="1260424"/>
            <a:ext cx="1666100" cy="2622681"/>
            <a:chOff x="-371550" y="1260424"/>
            <a:chExt cx="1666100" cy="2622681"/>
          </a:xfrm>
        </p:grpSpPr>
        <p:sp>
          <p:nvSpPr>
            <p:cNvPr id="544" name="Google Shape;544;p51"/>
            <p:cNvSpPr/>
            <p:nvPr/>
          </p:nvSpPr>
          <p:spPr>
            <a:xfrm rot="5400000">
              <a:off x="-783077" y="1805478"/>
              <a:ext cx="2622681" cy="1532572"/>
            </a:xfrm>
            <a:custGeom>
              <a:avLst/>
              <a:gdLst/>
              <a:ahLst/>
              <a:cxnLst/>
              <a:rect l="l" t="t" r="r" b="b"/>
              <a:pathLst>
                <a:path w="86600" h="50605" extrusionOk="0">
                  <a:moveTo>
                    <a:pt x="43297" y="1"/>
                  </a:moveTo>
                  <a:cubicBezTo>
                    <a:pt x="42353" y="1"/>
                    <a:pt x="41405" y="366"/>
                    <a:pt x="40675" y="1096"/>
                  </a:cubicBezTo>
                  <a:lnTo>
                    <a:pt x="1438" y="40333"/>
                  </a:lnTo>
                  <a:cubicBezTo>
                    <a:pt x="0" y="41771"/>
                    <a:pt x="0" y="44122"/>
                    <a:pt x="1438" y="45560"/>
                  </a:cubicBezTo>
                  <a:lnTo>
                    <a:pt x="6483" y="50604"/>
                  </a:lnTo>
                  <a:lnTo>
                    <a:pt x="40675" y="16412"/>
                  </a:lnTo>
                  <a:cubicBezTo>
                    <a:pt x="41405" y="15693"/>
                    <a:pt x="42353" y="15333"/>
                    <a:pt x="43297" y="15333"/>
                  </a:cubicBezTo>
                  <a:cubicBezTo>
                    <a:pt x="44241" y="15333"/>
                    <a:pt x="45183" y="15693"/>
                    <a:pt x="45902" y="16412"/>
                  </a:cubicBezTo>
                  <a:lnTo>
                    <a:pt x="80117" y="50604"/>
                  </a:lnTo>
                  <a:lnTo>
                    <a:pt x="85162" y="45560"/>
                  </a:lnTo>
                  <a:cubicBezTo>
                    <a:pt x="86600" y="44122"/>
                    <a:pt x="86600" y="41771"/>
                    <a:pt x="85162" y="40333"/>
                  </a:cubicBezTo>
                  <a:lnTo>
                    <a:pt x="45902" y="1096"/>
                  </a:lnTo>
                  <a:cubicBezTo>
                    <a:pt x="45183" y="366"/>
                    <a:pt x="44241" y="1"/>
                    <a:pt x="432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51"/>
            <p:cNvSpPr/>
            <p:nvPr/>
          </p:nvSpPr>
          <p:spPr>
            <a:xfrm rot="-5400000">
              <a:off x="-849506" y="2094083"/>
              <a:ext cx="1911349" cy="955437"/>
            </a:xfrm>
            <a:custGeom>
              <a:avLst/>
              <a:gdLst/>
              <a:ahLst/>
              <a:cxnLst/>
              <a:rect l="l" t="t" r="r" b="b"/>
              <a:pathLst>
                <a:path w="92649" h="46313" extrusionOk="0">
                  <a:moveTo>
                    <a:pt x="0" y="0"/>
                  </a:moveTo>
                  <a:cubicBezTo>
                    <a:pt x="0" y="936"/>
                    <a:pt x="366" y="1872"/>
                    <a:pt x="1096" y="2602"/>
                  </a:cubicBezTo>
                  <a:lnTo>
                    <a:pt x="43711" y="45217"/>
                  </a:lnTo>
                  <a:cubicBezTo>
                    <a:pt x="44430" y="45947"/>
                    <a:pt x="45377" y="46312"/>
                    <a:pt x="46324" y="46312"/>
                  </a:cubicBezTo>
                  <a:cubicBezTo>
                    <a:pt x="47272" y="46312"/>
                    <a:pt x="48219" y="45947"/>
                    <a:pt x="48938" y="45217"/>
                  </a:cubicBezTo>
                  <a:lnTo>
                    <a:pt x="91553" y="2602"/>
                  </a:lnTo>
                  <a:cubicBezTo>
                    <a:pt x="92283" y="1872"/>
                    <a:pt x="92648" y="936"/>
                    <a:pt x="9264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1813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title"/>
          </p:nvPr>
        </p:nvSpPr>
        <p:spPr>
          <a:xfrm>
            <a:off x="718481" y="1004610"/>
            <a:ext cx="42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Latency Spin Bit</a:t>
            </a:r>
            <a:endParaRPr dirty="0"/>
          </a:p>
        </p:txBody>
      </p:sp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718481" y="1885382"/>
            <a:ext cx="4232400" cy="1372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spin-bit is a single-bit field in QUIC’s header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Its initial value is 0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Server only mirrors its value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Client changes its value once it gets a message with the same spin-bit value from the server.</a:t>
            </a:r>
          </a:p>
        </p:txBody>
      </p:sp>
      <p:sp>
        <p:nvSpPr>
          <p:cNvPr id="301" name="Google Shape;301;p38"/>
          <p:cNvSpPr/>
          <p:nvPr/>
        </p:nvSpPr>
        <p:spPr>
          <a:xfrm rot="5400000">
            <a:off x="7660126" y="219331"/>
            <a:ext cx="2048701" cy="1024096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5248475" y="41789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645907B3-3B9C-D2FE-2751-2C50F494F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475" y="786338"/>
            <a:ext cx="3576885" cy="312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65223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title"/>
          </p:nvPr>
        </p:nvSpPr>
        <p:spPr>
          <a:xfrm>
            <a:off x="718481" y="964594"/>
            <a:ext cx="42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Latency Delay Bit</a:t>
            </a:r>
            <a:endParaRPr dirty="0"/>
          </a:p>
        </p:txBody>
      </p:sp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718481" y="1755730"/>
            <a:ext cx="4232400" cy="21678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delay is a single-bit field in QUIC’s header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Generation Phase:  delay-bit is on (1) at client side for only one packet and switches to reflection phase.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Reflection phase: delay bit value is reflected from the last packet.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Server only mirrors its value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T_max</a:t>
            </a:r>
            <a:r>
              <a:rPr lang="en-US" dirty="0"/>
              <a:t>: maximum time waiting for delay bit on. Client returns to generation phase</a:t>
            </a:r>
          </a:p>
        </p:txBody>
      </p:sp>
      <p:sp>
        <p:nvSpPr>
          <p:cNvPr id="301" name="Google Shape;301;p38"/>
          <p:cNvSpPr/>
          <p:nvPr/>
        </p:nvSpPr>
        <p:spPr>
          <a:xfrm rot="5400000">
            <a:off x="7660126" y="219331"/>
            <a:ext cx="2048701" cy="1024096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5248475" y="41789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4F9DFA-F8B8-F6F1-2775-276C6D6AD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717" y="786338"/>
            <a:ext cx="3542759" cy="300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54653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AFA5A-3A23-089E-28E0-659D408B6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Cases: Packet Reordering</a:t>
            </a:r>
            <a:endParaRPr lang="en-I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A4FC12-FEF7-0F89-342D-D805E6240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939" y="1646497"/>
            <a:ext cx="327660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ADE23A2-89A7-533D-B795-D33D79F3A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260" y="1646497"/>
            <a:ext cx="3181350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D682C6-6462-81F6-4573-10DE0AF89C43}"/>
              </a:ext>
            </a:extLst>
          </p:cNvPr>
          <p:cNvSpPr txBox="1"/>
          <p:nvPr/>
        </p:nvSpPr>
        <p:spPr>
          <a:xfrm>
            <a:off x="1312277" y="1338720"/>
            <a:ext cx="22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jalla One" panose="02000506040000020004" pitchFamily="2" charset="0"/>
              </a:rPr>
              <a:t>SPIN BIT</a:t>
            </a:r>
            <a:endParaRPr lang="en-IL" dirty="0">
              <a:latin typeface="Fjalla One" panose="0200050604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80E0E4-A0DB-A798-A378-61A70EE5B4A6}"/>
              </a:ext>
            </a:extLst>
          </p:cNvPr>
          <p:cNvSpPr txBox="1"/>
          <p:nvPr/>
        </p:nvSpPr>
        <p:spPr>
          <a:xfrm>
            <a:off x="5628260" y="1338721"/>
            <a:ext cx="22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jalla One" panose="02000506040000020004" pitchFamily="2" charset="0"/>
              </a:rPr>
              <a:t>DELAY BIT</a:t>
            </a:r>
            <a:endParaRPr lang="en-IL" dirty="0">
              <a:latin typeface="Fjalla One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14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AFA5A-3A23-089E-28E0-659D408B6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Cases: Packet Loss</a:t>
            </a:r>
            <a:endParaRPr lang="en-I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D682C6-6462-81F6-4573-10DE0AF89C43}"/>
              </a:ext>
            </a:extLst>
          </p:cNvPr>
          <p:cNvSpPr txBox="1"/>
          <p:nvPr/>
        </p:nvSpPr>
        <p:spPr>
          <a:xfrm>
            <a:off x="1248483" y="1338720"/>
            <a:ext cx="22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jalla One" panose="02000506040000020004" pitchFamily="2" charset="0"/>
              </a:rPr>
              <a:t>SPIN BIT</a:t>
            </a:r>
            <a:endParaRPr lang="en-IL" dirty="0">
              <a:latin typeface="Fjalla One" panose="0200050604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80E0E4-A0DB-A798-A378-61A70EE5B4A6}"/>
              </a:ext>
            </a:extLst>
          </p:cNvPr>
          <p:cNvSpPr txBox="1"/>
          <p:nvPr/>
        </p:nvSpPr>
        <p:spPr>
          <a:xfrm>
            <a:off x="5628260" y="1338721"/>
            <a:ext cx="22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jalla One" panose="02000506040000020004" pitchFamily="2" charset="0"/>
              </a:rPr>
              <a:t>DELAY BIT</a:t>
            </a:r>
            <a:endParaRPr lang="en-IL" dirty="0">
              <a:latin typeface="Fjalla One" panose="02000506040000020004" pitchFamily="2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41E2FBA-035C-E535-9D21-FA593230B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335" y="1646497"/>
            <a:ext cx="4049924" cy="278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5C3EF10-8BBE-6538-AFD7-C655AAC3372A}"/>
              </a:ext>
            </a:extLst>
          </p:cNvPr>
          <p:cNvGrpSpPr/>
          <p:nvPr/>
        </p:nvGrpSpPr>
        <p:grpSpPr>
          <a:xfrm>
            <a:off x="190930" y="1646497"/>
            <a:ext cx="4334737" cy="2873498"/>
            <a:chOff x="190930" y="1646497"/>
            <a:chExt cx="4334737" cy="287349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667077FA-FFD4-53EE-CE55-2F1E4DFDD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930" y="1646497"/>
              <a:ext cx="4334737" cy="2873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CD6BCF7-D241-8CD4-E733-21D7D1E4FC62}"/>
                </a:ext>
              </a:extLst>
            </p:cNvPr>
            <p:cNvSpPr/>
            <p:nvPr/>
          </p:nvSpPr>
          <p:spPr>
            <a:xfrm>
              <a:off x="208074" y="3542730"/>
              <a:ext cx="1057553" cy="13773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5746B08-8D46-1BBB-C126-9DC769FD9227}"/>
                </a:ext>
              </a:extLst>
            </p:cNvPr>
            <p:cNvSpPr/>
            <p:nvPr/>
          </p:nvSpPr>
          <p:spPr>
            <a:xfrm rot="5400000">
              <a:off x="941808" y="3439268"/>
              <a:ext cx="338849" cy="6353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</p:grpSp>
    </p:spTree>
    <p:extLst>
      <p:ext uri="{BB962C8B-B14F-4D97-AF65-F5344CB8AC3E}">
        <p14:creationId xmlns:p14="http://schemas.microsoft.com/office/powerpoint/2010/main" val="2493129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title"/>
          </p:nvPr>
        </p:nvSpPr>
        <p:spPr>
          <a:xfrm>
            <a:off x="718481" y="976706"/>
            <a:ext cx="423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Q-Bit</a:t>
            </a:r>
            <a:endParaRPr dirty="0"/>
          </a:p>
        </p:txBody>
      </p:sp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718481" y="1617051"/>
            <a:ext cx="4232400" cy="21678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Q-bit is a single-bit field in QUIC’s header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Both the client and the server reverse the value of the Q-bit every N packets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 middle-box observer who knows N can see how many packets were dropped and measure the connection’s loss rate</a:t>
            </a:r>
          </a:p>
        </p:txBody>
      </p:sp>
      <p:sp>
        <p:nvSpPr>
          <p:cNvPr id="301" name="Google Shape;301;p38"/>
          <p:cNvSpPr/>
          <p:nvPr/>
        </p:nvSpPr>
        <p:spPr>
          <a:xfrm rot="5400000">
            <a:off x="7660126" y="219331"/>
            <a:ext cx="2048701" cy="1024096"/>
          </a:xfrm>
          <a:custGeom>
            <a:avLst/>
            <a:gdLst/>
            <a:ahLst/>
            <a:cxnLst/>
            <a:rect l="l" t="t" r="r" b="b"/>
            <a:pathLst>
              <a:path w="92649" h="46313" extrusionOk="0">
                <a:moveTo>
                  <a:pt x="0" y="0"/>
                </a:moveTo>
                <a:cubicBezTo>
                  <a:pt x="0" y="936"/>
                  <a:pt x="366" y="1872"/>
                  <a:pt x="1096" y="2602"/>
                </a:cubicBezTo>
                <a:lnTo>
                  <a:pt x="43711" y="45217"/>
                </a:lnTo>
                <a:cubicBezTo>
                  <a:pt x="44430" y="45947"/>
                  <a:pt x="45377" y="46312"/>
                  <a:pt x="46324" y="46312"/>
                </a:cubicBezTo>
                <a:cubicBezTo>
                  <a:pt x="47272" y="46312"/>
                  <a:pt x="48219" y="45947"/>
                  <a:pt x="48938" y="45217"/>
                </a:cubicBezTo>
                <a:lnTo>
                  <a:pt x="91553" y="2602"/>
                </a:lnTo>
                <a:cubicBezTo>
                  <a:pt x="92283" y="1872"/>
                  <a:pt x="92648" y="936"/>
                  <a:pt x="926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5248475" y="4178906"/>
            <a:ext cx="2165000" cy="1265125"/>
          </a:xfrm>
          <a:custGeom>
            <a:avLst/>
            <a:gdLst/>
            <a:ahLst/>
            <a:cxnLst/>
            <a:rect l="l" t="t" r="r" b="b"/>
            <a:pathLst>
              <a:path w="86600" h="50605" extrusionOk="0">
                <a:moveTo>
                  <a:pt x="43297" y="1"/>
                </a:moveTo>
                <a:cubicBezTo>
                  <a:pt x="42353" y="1"/>
                  <a:pt x="41405" y="366"/>
                  <a:pt x="40675" y="1096"/>
                </a:cubicBezTo>
                <a:lnTo>
                  <a:pt x="1438" y="40333"/>
                </a:lnTo>
                <a:cubicBezTo>
                  <a:pt x="0" y="41771"/>
                  <a:pt x="0" y="44122"/>
                  <a:pt x="1438" y="45560"/>
                </a:cubicBezTo>
                <a:lnTo>
                  <a:pt x="6483" y="50604"/>
                </a:lnTo>
                <a:lnTo>
                  <a:pt x="40675" y="16412"/>
                </a:lnTo>
                <a:cubicBezTo>
                  <a:pt x="41405" y="15693"/>
                  <a:pt x="42353" y="15333"/>
                  <a:pt x="43297" y="15333"/>
                </a:cubicBezTo>
                <a:cubicBezTo>
                  <a:pt x="44241" y="15333"/>
                  <a:pt x="45183" y="15693"/>
                  <a:pt x="45902" y="16412"/>
                </a:cubicBezTo>
                <a:lnTo>
                  <a:pt x="80117" y="50604"/>
                </a:lnTo>
                <a:lnTo>
                  <a:pt x="85162" y="45560"/>
                </a:lnTo>
                <a:cubicBezTo>
                  <a:pt x="86600" y="44122"/>
                  <a:pt x="86600" y="41771"/>
                  <a:pt x="85162" y="40333"/>
                </a:cubicBezTo>
                <a:lnTo>
                  <a:pt x="45902" y="1096"/>
                </a:lnTo>
                <a:cubicBezTo>
                  <a:pt x="45183" y="366"/>
                  <a:pt x="44241" y="1"/>
                  <a:pt x="4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0E889B-4407-E2EC-D172-1EB13BCDE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763" y="811602"/>
            <a:ext cx="2893953" cy="322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523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DBD4-C278-4B2C-92A9-1798641DB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42737"/>
            <a:ext cx="7704000" cy="572700"/>
          </a:xfrm>
        </p:spPr>
        <p:txBody>
          <a:bodyPr/>
          <a:lstStyle/>
          <a:p>
            <a:pPr algn="ctr"/>
            <a:r>
              <a:rPr lang="en-US" dirty="0" err="1"/>
              <a:t>NetEm</a:t>
            </a:r>
            <a:endParaRPr lang="en-I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E62D1-9E97-4548-AFD5-638CA3A09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877950"/>
            <a:ext cx="7704000" cy="3387600"/>
          </a:xfrm>
        </p:spPr>
        <p:txBody>
          <a:bodyPr/>
          <a:lstStyle/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800" dirty="0"/>
              <a:t>Packets wait in queues to be delivered by the hardware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800" dirty="0"/>
              <a:t>Traffic Control is a set of tools (in </a:t>
            </a:r>
            <a:r>
              <a:rPr lang="en-US" sz="1800" dirty="0" err="1"/>
              <a:t>linux</a:t>
            </a:r>
            <a:r>
              <a:rPr lang="en-US" sz="1800" dirty="0"/>
              <a:t>) which  manipulates said queues and packets before they are delivered by the hardware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800" dirty="0" err="1"/>
              <a:t>NetEm</a:t>
            </a:r>
            <a:r>
              <a:rPr lang="en-US" sz="1800" dirty="0"/>
              <a:t> (short for Network Emulator) is one of the Traffic Control’s tools</a:t>
            </a:r>
          </a:p>
        </p:txBody>
      </p:sp>
    </p:spTree>
    <p:extLst>
      <p:ext uri="{BB962C8B-B14F-4D97-AF65-F5344CB8AC3E}">
        <p14:creationId xmlns:p14="http://schemas.microsoft.com/office/powerpoint/2010/main" val="2675275966"/>
      </p:ext>
    </p:extLst>
  </p:cSld>
  <p:clrMapOvr>
    <a:masterClrMapping/>
  </p:clrMapOvr>
</p:sld>
</file>

<file path=ppt/theme/theme1.xml><?xml version="1.0" encoding="utf-8"?>
<a:theme xmlns:a="http://schemas.openxmlformats.org/drawingml/2006/main" name="Proposition de projet minimaliste en niveaux de gris by Slidesgo">
  <a:themeElements>
    <a:clrScheme name="Simple Light">
      <a:dk1>
        <a:srgbClr val="191919"/>
      </a:dk1>
      <a:lt1>
        <a:srgbClr val="FFFFFF"/>
      </a:lt1>
      <a:dk2>
        <a:srgbClr val="EEEEEE"/>
      </a:dk2>
      <a:lt2>
        <a:srgbClr val="595959"/>
      </a:lt2>
      <a:accent1>
        <a:srgbClr val="33333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8305</TotalTime>
  <Words>1053</Words>
  <Application>Microsoft Office PowerPoint</Application>
  <PresentationFormat>On-screen Show (16:9)</PresentationFormat>
  <Paragraphs>191</Paragraphs>
  <Slides>35</Slides>
  <Notes>9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PT Sans</vt:lpstr>
      <vt:lpstr>Arial</vt:lpstr>
      <vt:lpstr>Fjalla One</vt:lpstr>
      <vt:lpstr>Lato</vt:lpstr>
      <vt:lpstr>Roboto Condensed Light</vt:lpstr>
      <vt:lpstr>Proposition de projet minimaliste en niveaux de gris by Slidesgo</vt:lpstr>
      <vt:lpstr>QUIC Latency Delay Bit  &amp; Q Bit Implementation and Analysis</vt:lpstr>
      <vt:lpstr>Background</vt:lpstr>
      <vt:lpstr>QUIC</vt:lpstr>
      <vt:lpstr>Latency Spin Bit</vt:lpstr>
      <vt:lpstr>Latency Delay Bit</vt:lpstr>
      <vt:lpstr>Edge Cases: Packet Reordering</vt:lpstr>
      <vt:lpstr>Edge Cases: Packet Loss</vt:lpstr>
      <vt:lpstr>Q-Bit</vt:lpstr>
      <vt:lpstr>NetEm</vt:lpstr>
      <vt:lpstr>Our Project</vt:lpstr>
      <vt:lpstr>Objectives</vt:lpstr>
      <vt:lpstr>Objectives</vt:lpstr>
      <vt:lpstr>Milestones</vt:lpstr>
      <vt:lpstr>HOW IT WORKS</vt:lpstr>
      <vt:lpstr>Live Demo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 Bit</vt:lpstr>
      <vt:lpstr>Conclusions: Spin vs. Delay</vt:lpstr>
      <vt:lpstr>Conclusions: Q Bit</vt:lpstr>
      <vt:lpstr>Moving Forward…</vt:lpstr>
      <vt:lpstr>SUBMITTERS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PROPOSITION DE PROJET MINIMALISTE EN NIVEAUX DE GRIS</dc:title>
  <dc:creator>yogev ron</dc:creator>
  <cp:lastModifiedBy>Nadav Mordechai</cp:lastModifiedBy>
  <cp:revision>69</cp:revision>
  <dcterms:modified xsi:type="dcterms:W3CDTF">2023-03-13T12:11:02Z</dcterms:modified>
</cp:coreProperties>
</file>